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5" r:id="rId4"/>
    <p:sldMasterId id="2147483665" r:id="rId5"/>
    <p:sldMasterId id="2147483673" r:id="rId6"/>
    <p:sldMasterId id="2147483678" r:id="rId7"/>
    <p:sldMasterId id="2147483688" r:id="rId8"/>
    <p:sldMasterId id="2147483698" r:id="rId9"/>
  </p:sldMasterIdLst>
  <p:notesMasterIdLst>
    <p:notesMasterId r:id="rId55"/>
  </p:notesMasterIdLst>
  <p:sldIdLst>
    <p:sldId id="423" r:id="rId10"/>
    <p:sldId id="424" r:id="rId11"/>
    <p:sldId id="495" r:id="rId12"/>
    <p:sldId id="361" r:id="rId13"/>
    <p:sldId id="469" r:id="rId14"/>
    <p:sldId id="470" r:id="rId15"/>
    <p:sldId id="471" r:id="rId16"/>
    <p:sldId id="472" r:id="rId17"/>
    <p:sldId id="430" r:id="rId18"/>
    <p:sldId id="477" r:id="rId19"/>
    <p:sldId id="478" r:id="rId20"/>
    <p:sldId id="497" r:id="rId21"/>
    <p:sldId id="480" r:id="rId22"/>
    <p:sldId id="482" r:id="rId23"/>
    <p:sldId id="483" r:id="rId24"/>
    <p:sldId id="484" r:id="rId25"/>
    <p:sldId id="467" r:id="rId26"/>
    <p:sldId id="485" r:id="rId27"/>
    <p:sldId id="448" r:id="rId28"/>
    <p:sldId id="486" r:id="rId29"/>
    <p:sldId id="487" r:id="rId30"/>
    <p:sldId id="488" r:id="rId31"/>
    <p:sldId id="500" r:id="rId32"/>
    <p:sldId id="499" r:id="rId33"/>
    <p:sldId id="498" r:id="rId34"/>
    <p:sldId id="489" r:id="rId35"/>
    <p:sldId id="490" r:id="rId36"/>
    <p:sldId id="501" r:id="rId37"/>
    <p:sldId id="502" r:id="rId38"/>
    <p:sldId id="503" r:id="rId39"/>
    <p:sldId id="504" r:id="rId40"/>
    <p:sldId id="491" r:id="rId41"/>
    <p:sldId id="505" r:id="rId42"/>
    <p:sldId id="459" r:id="rId43"/>
    <p:sldId id="496" r:id="rId44"/>
    <p:sldId id="464" r:id="rId45"/>
    <p:sldId id="465" r:id="rId46"/>
    <p:sldId id="494" r:id="rId47"/>
    <p:sldId id="422" r:id="rId48"/>
    <p:sldId id="474" r:id="rId49"/>
    <p:sldId id="462" r:id="rId50"/>
    <p:sldId id="362" r:id="rId51"/>
    <p:sldId id="461" r:id="rId52"/>
    <p:sldId id="360" r:id="rId53"/>
    <p:sldId id="493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59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EBA8310-3723-9364-62A9-245F85FFDCDC}" name="Guest User" initials="GU" userId="S::urn:spo:anon#85389eb8bfc214a106f85cd940aa123752192a366558903bca3d383b2c42eb9c::" providerId="AD"/>
  <p188:author id="{D9A72945-81D9-2620-DB74-BE9071EAB4C0}" name="Tessa Devreese" initials="TD" userId="S::tessa.devreese@relondon.gov.uk::01b03f44-bbf3-4cba-9e79-915b5d978ec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F9F2"/>
    <a:srgbClr val="79E1BF"/>
    <a:srgbClr val="F2ED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C47571-FBA2-4685-965F-4D49609F5694}" v="9" dt="2023-06-07T17:46:27.186"/>
    <p1510:client id="{52CE96C1-1320-10CF-3A7F-535ADC63CE86}" v="96" dt="2023-06-21T10:05:58.061"/>
    <p1510:client id="{8FFF0AE9-16A6-AC99-0DD8-17258B850FC2}" v="1" dt="2023-06-28T09:35:58.766"/>
    <p1510:client id="{C1531E81-A19C-0C75-D66B-B568678E69F0}" v="20" dt="2023-06-27T11:36:57.809"/>
    <p1510:client id="{C6BC71AD-2D58-4F38-F050-24C37CE1072E}" v="120" dt="2023-06-27T15:53:50.602"/>
    <p1510:client id="{CCD3D613-2033-1423-E5E4-74F939BC7A94}" v="13" dt="2023-06-27T11:44:33.976"/>
    <p1510:client id="{D12EE171-7F79-0AC6-CBFB-7B2262D6558D}" v="20" dt="2023-06-27T11:33:14.4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964" autoAdjust="0"/>
    <p:restoredTop sz="94692"/>
  </p:normalViewPr>
  <p:slideViewPr>
    <p:cSldViewPr snapToGrid="0" showGuides="1">
      <p:cViewPr varScale="1">
        <p:scale>
          <a:sx n="51" d="100"/>
          <a:sy n="51" d="100"/>
        </p:scale>
        <p:origin x="58" y="130"/>
      </p:cViewPr>
      <p:guideLst>
        <p:guide orient="horz" pos="2160"/>
        <p:guide pos="36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microsoft.com/office/2015/10/relationships/revisionInfo" Target="revisionInfo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viewProps" Target="viewProp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b9a956491ace283d46870d455413ed79f687501240908d93dda0d1783417b1da::" providerId="AD" clId="Web-{D12EE171-7F79-0AC6-CBFB-7B2262D6558D}"/>
    <pc:docChg chg="delSld modSld">
      <pc:chgData name="Guest User" userId="S::urn:spo:anon#b9a956491ace283d46870d455413ed79f687501240908d93dda0d1783417b1da::" providerId="AD" clId="Web-{D12EE171-7F79-0AC6-CBFB-7B2262D6558D}" dt="2023-06-27T11:33:14.442" v="17"/>
      <pc:docMkLst>
        <pc:docMk/>
      </pc:docMkLst>
      <pc:sldChg chg="addSp delSp modSp">
        <pc:chgData name="Guest User" userId="S::urn:spo:anon#b9a956491ace283d46870d455413ed79f687501240908d93dda0d1783417b1da::" providerId="AD" clId="Web-{D12EE171-7F79-0AC6-CBFB-7B2262D6558D}" dt="2023-06-27T11:33:14.442" v="17"/>
        <pc:sldMkLst>
          <pc:docMk/>
          <pc:sldMk cId="1780727728" sldId="478"/>
        </pc:sldMkLst>
        <pc:spChg chg="add mod">
          <ac:chgData name="Guest User" userId="S::urn:spo:anon#b9a956491ace283d46870d455413ed79f687501240908d93dda0d1783417b1da::" providerId="AD" clId="Web-{D12EE171-7F79-0AC6-CBFB-7B2262D6558D}" dt="2023-06-27T11:32:47.894" v="14" actId="20577"/>
          <ac:spMkLst>
            <pc:docMk/>
            <pc:sldMk cId="1780727728" sldId="478"/>
            <ac:spMk id="3" creationId="{7AC43C6A-4BD2-94D0-750D-E26725BAFE56}"/>
          </ac:spMkLst>
        </pc:spChg>
        <pc:spChg chg="mod">
          <ac:chgData name="Guest User" userId="S::urn:spo:anon#b9a956491ace283d46870d455413ed79f687501240908d93dda0d1783417b1da::" providerId="AD" clId="Web-{D12EE171-7F79-0AC6-CBFB-7B2262D6558D}" dt="2023-06-27T11:32:24.003" v="6" actId="1076"/>
          <ac:spMkLst>
            <pc:docMk/>
            <pc:sldMk cId="1780727728" sldId="478"/>
            <ac:spMk id="55" creationId="{34334622-98E5-2F21-E087-9CE577B85443}"/>
          </ac:spMkLst>
        </pc:spChg>
        <pc:spChg chg="mod">
          <ac:chgData name="Guest User" userId="S::urn:spo:anon#b9a956491ace283d46870d455413ed79f687501240908d93dda0d1783417b1da::" providerId="AD" clId="Web-{D12EE171-7F79-0AC6-CBFB-7B2262D6558D}" dt="2023-06-27T11:31:57.268" v="3" actId="20577"/>
          <ac:spMkLst>
            <pc:docMk/>
            <pc:sldMk cId="1780727728" sldId="478"/>
            <ac:spMk id="106" creationId="{DA345EA6-E2BC-09D0-FABD-73AB5184E0FF}"/>
          </ac:spMkLst>
        </pc:spChg>
        <pc:spChg chg="mod">
          <ac:chgData name="Guest User" userId="S::urn:spo:anon#b9a956491ace283d46870d455413ed79f687501240908d93dda0d1783417b1da::" providerId="AD" clId="Web-{D12EE171-7F79-0AC6-CBFB-7B2262D6558D}" dt="2023-06-27T11:32:26.378" v="7" actId="1076"/>
          <ac:spMkLst>
            <pc:docMk/>
            <pc:sldMk cId="1780727728" sldId="478"/>
            <ac:spMk id="107" creationId="{E34682A4-E94A-62B0-ADB6-6D9B29F4172A}"/>
          </ac:spMkLst>
        </pc:spChg>
        <pc:picChg chg="add del mod">
          <ac:chgData name="Guest User" userId="S::urn:spo:anon#b9a956491ace283d46870d455413ed79f687501240908d93dda0d1783417b1da::" providerId="AD" clId="Web-{D12EE171-7F79-0AC6-CBFB-7B2262D6558D}" dt="2023-06-27T11:33:14.442" v="17"/>
          <ac:picMkLst>
            <pc:docMk/>
            <pc:sldMk cId="1780727728" sldId="478"/>
            <ac:picMk id="4" creationId="{470B2614-9B81-60F4-EDE3-D9C9D360C6B5}"/>
          </ac:picMkLst>
        </pc:picChg>
      </pc:sldChg>
      <pc:sldChg chg="del">
        <pc:chgData name="Guest User" userId="S::urn:spo:anon#b9a956491ace283d46870d455413ed79f687501240908d93dda0d1783417b1da::" providerId="AD" clId="Web-{D12EE171-7F79-0AC6-CBFB-7B2262D6558D}" dt="2023-06-27T11:33:11.114" v="15"/>
        <pc:sldMkLst>
          <pc:docMk/>
          <pc:sldMk cId="1683047524" sldId="479"/>
        </pc:sldMkLst>
      </pc:sldChg>
    </pc:docChg>
  </pc:docChgLst>
  <pc:docChgLst>
    <pc:chgData name="Guest User" userId="S::urn:spo:anon#b9a956491ace283d46870d455413ed79f687501240908d93dda0d1783417b1da::" providerId="AD" clId="Web-{CCD3D613-2033-1423-E5E4-74F939BC7A94}"/>
    <pc:docChg chg="modSld">
      <pc:chgData name="Guest User" userId="S::urn:spo:anon#b9a956491ace283d46870d455413ed79f687501240908d93dda0d1783417b1da::" providerId="AD" clId="Web-{CCD3D613-2033-1423-E5E4-74F939BC7A94}" dt="2023-06-27T11:44:33.976" v="11" actId="20577"/>
      <pc:docMkLst>
        <pc:docMk/>
      </pc:docMkLst>
      <pc:sldChg chg="modSp">
        <pc:chgData name="Guest User" userId="S::urn:spo:anon#b9a956491ace283d46870d455413ed79f687501240908d93dda0d1783417b1da::" providerId="AD" clId="Web-{CCD3D613-2033-1423-E5E4-74F939BC7A94}" dt="2023-06-27T11:44:33.976" v="11" actId="20577"/>
        <pc:sldMkLst>
          <pc:docMk/>
          <pc:sldMk cId="2454027832" sldId="494"/>
        </pc:sldMkLst>
        <pc:spChg chg="mod">
          <ac:chgData name="Guest User" userId="S::urn:spo:anon#b9a956491ace283d46870d455413ed79f687501240908d93dda0d1783417b1da::" providerId="AD" clId="Web-{CCD3D613-2033-1423-E5E4-74F939BC7A94}" dt="2023-06-27T11:44:33.976" v="11" actId="20577"/>
          <ac:spMkLst>
            <pc:docMk/>
            <pc:sldMk cId="2454027832" sldId="494"/>
            <ac:spMk id="4" creationId="{8988802E-7E34-415C-61A9-0295D109ED24}"/>
          </ac:spMkLst>
        </pc:spChg>
        <pc:spChg chg="mod">
          <ac:chgData name="Guest User" userId="S::urn:spo:anon#b9a956491ace283d46870d455413ed79f687501240908d93dda0d1783417b1da::" providerId="AD" clId="Web-{CCD3D613-2033-1423-E5E4-74F939BC7A94}" dt="2023-06-27T11:44:07.272" v="3" actId="20577"/>
          <ac:spMkLst>
            <pc:docMk/>
            <pc:sldMk cId="2454027832" sldId="494"/>
            <ac:spMk id="5" creationId="{A9F21917-8D16-86A7-3153-53E0F08DD1C3}"/>
          </ac:spMkLst>
        </pc:spChg>
        <pc:spChg chg="mod">
          <ac:chgData name="Guest User" userId="S::urn:spo:anon#b9a956491ace283d46870d455413ed79f687501240908d93dda0d1783417b1da::" providerId="AD" clId="Web-{CCD3D613-2033-1423-E5E4-74F939BC7A94}" dt="2023-06-27T11:44:24.944" v="7" actId="20577"/>
          <ac:spMkLst>
            <pc:docMk/>
            <pc:sldMk cId="2454027832" sldId="494"/>
            <ac:spMk id="12" creationId="{9AF978EB-C61E-8241-4AD9-3CF450D98399}"/>
          </ac:spMkLst>
        </pc:spChg>
      </pc:sldChg>
    </pc:docChg>
  </pc:docChgLst>
  <pc:docChgLst>
    <pc:chgData name="Guest User" userId="S::urn:spo:anon#b9a956491ace283d46870d455413ed79f687501240908d93dda0d1783417b1da::" providerId="AD" clId="Web-{C6BC71AD-2D58-4F38-F050-24C37CE1072E}"/>
    <pc:docChg chg="addSld delSld modSld">
      <pc:chgData name="Guest User" userId="S::urn:spo:anon#b9a956491ace283d46870d455413ed79f687501240908d93dda0d1783417b1da::" providerId="AD" clId="Web-{C6BC71AD-2D58-4F38-F050-24C37CE1072E}" dt="2023-06-27T15:53:50.602" v="105"/>
      <pc:docMkLst>
        <pc:docMk/>
      </pc:docMkLst>
      <pc:sldChg chg="del">
        <pc:chgData name="Guest User" userId="S::urn:spo:anon#b9a956491ace283d46870d455413ed79f687501240908d93dda0d1783417b1da::" providerId="AD" clId="Web-{C6BC71AD-2D58-4F38-F050-24C37CE1072E}" dt="2023-06-27T15:53:50.602" v="105"/>
        <pc:sldMkLst>
          <pc:docMk/>
          <pc:sldMk cId="2085354039" sldId="492"/>
        </pc:sldMkLst>
      </pc:sldChg>
      <pc:sldChg chg="addSp modSp add">
        <pc:chgData name="Guest User" userId="S::urn:spo:anon#b9a956491ace283d46870d455413ed79f687501240908d93dda0d1783417b1da::" providerId="AD" clId="Web-{C6BC71AD-2D58-4F38-F050-24C37CE1072E}" dt="2023-06-27T15:46:29.885" v="13" actId="1076"/>
        <pc:sldMkLst>
          <pc:docMk/>
          <pc:sldMk cId="2043027290" sldId="498"/>
        </pc:sldMkLst>
        <pc:spChg chg="add mod">
          <ac:chgData name="Guest User" userId="S::urn:spo:anon#b9a956491ace283d46870d455413ed79f687501240908d93dda0d1783417b1da::" providerId="AD" clId="Web-{C6BC71AD-2D58-4F38-F050-24C37CE1072E}" dt="2023-06-27T15:46:29.885" v="13" actId="1076"/>
          <ac:spMkLst>
            <pc:docMk/>
            <pc:sldMk cId="2043027290" sldId="498"/>
            <ac:spMk id="4" creationId="{37D1C6F1-8F6A-1AE9-2302-00F2BAD870A9}"/>
          </ac:spMkLst>
        </pc:spChg>
      </pc:sldChg>
      <pc:sldChg chg="addSp modSp add">
        <pc:chgData name="Guest User" userId="S::urn:spo:anon#b9a956491ace283d46870d455413ed79f687501240908d93dda0d1783417b1da::" providerId="AD" clId="Web-{C6BC71AD-2D58-4F38-F050-24C37CE1072E}" dt="2023-06-27T15:46:26.182" v="12" actId="1076"/>
        <pc:sldMkLst>
          <pc:docMk/>
          <pc:sldMk cId="3202856342" sldId="499"/>
        </pc:sldMkLst>
        <pc:spChg chg="add mod">
          <ac:chgData name="Guest User" userId="S::urn:spo:anon#b9a956491ace283d46870d455413ed79f687501240908d93dda0d1783417b1da::" providerId="AD" clId="Web-{C6BC71AD-2D58-4F38-F050-24C37CE1072E}" dt="2023-06-27T15:46:26.182" v="12" actId="1076"/>
          <ac:spMkLst>
            <pc:docMk/>
            <pc:sldMk cId="3202856342" sldId="499"/>
            <ac:spMk id="2" creationId="{E7DE4563-6C5C-E35F-FDDC-2EB4C99D3983}"/>
          </ac:spMkLst>
        </pc:spChg>
      </pc:sldChg>
      <pc:sldChg chg="add">
        <pc:chgData name="Guest User" userId="S::urn:spo:anon#b9a956491ace283d46870d455413ed79f687501240908d93dda0d1783417b1da::" providerId="AD" clId="Web-{C6BC71AD-2D58-4F38-F050-24C37CE1072E}" dt="2023-06-27T15:45:51.931" v="2"/>
        <pc:sldMkLst>
          <pc:docMk/>
          <pc:sldMk cId="3137133226" sldId="500"/>
        </pc:sldMkLst>
      </pc:sldChg>
      <pc:sldChg chg="addSp delSp modSp new">
        <pc:chgData name="Guest User" userId="S::urn:spo:anon#b9a956491ace283d46870d455413ed79f687501240908d93dda0d1783417b1da::" providerId="AD" clId="Web-{C6BC71AD-2D58-4F38-F050-24C37CE1072E}" dt="2023-06-27T15:47:50.454" v="27" actId="14100"/>
        <pc:sldMkLst>
          <pc:docMk/>
          <pc:sldMk cId="3357308896" sldId="501"/>
        </pc:sldMkLst>
        <pc:spChg chg="mod">
          <ac:chgData name="Guest User" userId="S::urn:spo:anon#b9a956491ace283d46870d455413ed79f687501240908d93dda0d1783417b1da::" providerId="AD" clId="Web-{C6BC71AD-2D58-4F38-F050-24C37CE1072E}" dt="2023-06-27T15:47:47.403" v="26"/>
          <ac:spMkLst>
            <pc:docMk/>
            <pc:sldMk cId="3357308896" sldId="501"/>
            <ac:spMk id="3" creationId="{AB835F90-ACEC-6367-1348-37734AACC7A5}"/>
          </ac:spMkLst>
        </pc:spChg>
        <pc:spChg chg="del">
          <ac:chgData name="Guest User" userId="S::urn:spo:anon#b9a956491ace283d46870d455413ed79f687501240908d93dda0d1783417b1da::" providerId="AD" clId="Web-{C6BC71AD-2D58-4F38-F050-24C37CE1072E}" dt="2023-06-27T15:47:20.387" v="15"/>
          <ac:spMkLst>
            <pc:docMk/>
            <pc:sldMk cId="3357308896" sldId="501"/>
            <ac:spMk id="4" creationId="{47FFA9E8-8724-EB74-B722-164D5A459E21}"/>
          </ac:spMkLst>
        </pc:spChg>
        <pc:picChg chg="add mod ord">
          <ac:chgData name="Guest User" userId="S::urn:spo:anon#b9a956491ace283d46870d455413ed79f687501240908d93dda0d1783417b1da::" providerId="AD" clId="Web-{C6BC71AD-2D58-4F38-F050-24C37CE1072E}" dt="2023-06-27T15:47:50.454" v="27" actId="14100"/>
          <ac:picMkLst>
            <pc:docMk/>
            <pc:sldMk cId="3357308896" sldId="501"/>
            <ac:picMk id="5" creationId="{A132D617-361C-4D0E-E189-54F56C3221E5}"/>
          </ac:picMkLst>
        </pc:picChg>
      </pc:sldChg>
      <pc:sldChg chg="addSp delSp modSp new">
        <pc:chgData name="Guest User" userId="S::urn:spo:anon#b9a956491ace283d46870d455413ed79f687501240908d93dda0d1783417b1da::" providerId="AD" clId="Web-{C6BC71AD-2D58-4F38-F050-24C37CE1072E}" dt="2023-06-27T15:50:02.408" v="66" actId="14100"/>
        <pc:sldMkLst>
          <pc:docMk/>
          <pc:sldMk cId="2872520246" sldId="502"/>
        </pc:sldMkLst>
        <pc:spChg chg="mod">
          <ac:chgData name="Guest User" userId="S::urn:spo:anon#b9a956491ace283d46870d455413ed79f687501240908d93dda0d1783417b1da::" providerId="AD" clId="Web-{C6BC71AD-2D58-4F38-F050-24C37CE1072E}" dt="2023-06-27T15:48:51.374" v="36" actId="20577"/>
          <ac:spMkLst>
            <pc:docMk/>
            <pc:sldMk cId="2872520246" sldId="502"/>
            <ac:spMk id="3" creationId="{C7B14F1F-79B9-C31F-B428-EAE0383E5FAD}"/>
          </ac:spMkLst>
        </pc:spChg>
        <pc:spChg chg="del">
          <ac:chgData name="Guest User" userId="S::urn:spo:anon#b9a956491ace283d46870d455413ed79f687501240908d93dda0d1783417b1da::" providerId="AD" clId="Web-{C6BC71AD-2D58-4F38-F050-24C37CE1072E}" dt="2023-06-27T15:49:37.094" v="54"/>
          <ac:spMkLst>
            <pc:docMk/>
            <pc:sldMk cId="2872520246" sldId="502"/>
            <ac:spMk id="4" creationId="{6DB5228E-301B-3A03-C549-97DCC1D8E2AD}"/>
          </ac:spMkLst>
        </pc:spChg>
        <pc:picChg chg="add mod ord">
          <ac:chgData name="Guest User" userId="S::urn:spo:anon#b9a956491ace283d46870d455413ed79f687501240908d93dda0d1783417b1da::" providerId="AD" clId="Web-{C6BC71AD-2D58-4F38-F050-24C37CE1072E}" dt="2023-06-27T15:50:02.408" v="66" actId="14100"/>
          <ac:picMkLst>
            <pc:docMk/>
            <pc:sldMk cId="2872520246" sldId="502"/>
            <ac:picMk id="5" creationId="{9E43926D-9D3C-312E-C87B-60B06FE3D3C2}"/>
          </ac:picMkLst>
        </pc:picChg>
        <pc:picChg chg="add mod">
          <ac:chgData name="Guest User" userId="S::urn:spo:anon#b9a956491ace283d46870d455413ed79f687501240908d93dda0d1783417b1da::" providerId="AD" clId="Web-{C6BC71AD-2D58-4F38-F050-24C37CE1072E}" dt="2023-06-27T15:49:51.845" v="62" actId="14100"/>
          <ac:picMkLst>
            <pc:docMk/>
            <pc:sldMk cId="2872520246" sldId="502"/>
            <ac:picMk id="6" creationId="{04E95DCD-C6FF-06A3-F9BE-AC241291352D}"/>
          </ac:picMkLst>
        </pc:picChg>
        <pc:picChg chg="add mod">
          <ac:chgData name="Guest User" userId="S::urn:spo:anon#b9a956491ace283d46870d455413ed79f687501240908d93dda0d1783417b1da::" providerId="AD" clId="Web-{C6BC71AD-2D58-4F38-F050-24C37CE1072E}" dt="2023-06-27T15:49:59.564" v="65" actId="14100"/>
          <ac:picMkLst>
            <pc:docMk/>
            <pc:sldMk cId="2872520246" sldId="502"/>
            <ac:picMk id="7" creationId="{44948AFC-B5EF-03DB-A9AF-0491F815E36C}"/>
          </ac:picMkLst>
        </pc:picChg>
      </pc:sldChg>
      <pc:sldChg chg="addSp delSp modSp add replId">
        <pc:chgData name="Guest User" userId="S::urn:spo:anon#b9a956491ace283d46870d455413ed79f687501240908d93dda0d1783417b1da::" providerId="AD" clId="Web-{C6BC71AD-2D58-4F38-F050-24C37CE1072E}" dt="2023-06-27T15:51:25.254" v="79"/>
        <pc:sldMkLst>
          <pc:docMk/>
          <pc:sldMk cId="526890124" sldId="503"/>
        </pc:sldMkLst>
        <pc:spChg chg="mod">
          <ac:chgData name="Guest User" userId="S::urn:spo:anon#b9a956491ace283d46870d455413ed79f687501240908d93dda0d1783417b1da::" providerId="AD" clId="Web-{C6BC71AD-2D58-4F38-F050-24C37CE1072E}" dt="2023-06-27T15:49:02.593" v="46" actId="20577"/>
          <ac:spMkLst>
            <pc:docMk/>
            <pc:sldMk cId="526890124" sldId="503"/>
            <ac:spMk id="3" creationId="{C7B14F1F-79B9-C31F-B428-EAE0383E5FAD}"/>
          </ac:spMkLst>
        </pc:spChg>
        <pc:spChg chg="del">
          <ac:chgData name="Guest User" userId="S::urn:spo:anon#b9a956491ace283d46870d455413ed79f687501240908d93dda0d1783417b1da::" providerId="AD" clId="Web-{C6BC71AD-2D58-4F38-F050-24C37CE1072E}" dt="2023-06-27T15:51:25.254" v="79"/>
          <ac:spMkLst>
            <pc:docMk/>
            <pc:sldMk cId="526890124" sldId="503"/>
            <ac:spMk id="4" creationId="{6DB5228E-301B-3A03-C549-97DCC1D8E2AD}"/>
          </ac:spMkLst>
        </pc:spChg>
        <pc:picChg chg="add mod ord">
          <ac:chgData name="Guest User" userId="S::urn:spo:anon#b9a956491ace283d46870d455413ed79f687501240908d93dda0d1783417b1da::" providerId="AD" clId="Web-{C6BC71AD-2D58-4F38-F050-24C37CE1072E}" dt="2023-06-27T15:51:25.254" v="79"/>
          <ac:picMkLst>
            <pc:docMk/>
            <pc:sldMk cId="526890124" sldId="503"/>
            <ac:picMk id="5" creationId="{111037E2-B395-6609-FC1D-FEF32B08BC5C}"/>
          </ac:picMkLst>
        </pc:picChg>
      </pc:sldChg>
      <pc:sldChg chg="addSp delSp modSp add replId">
        <pc:chgData name="Guest User" userId="S::urn:spo:anon#b9a956491ace283d46870d455413ed79f687501240908d93dda0d1783417b1da::" providerId="AD" clId="Web-{C6BC71AD-2D58-4F38-F050-24C37CE1072E}" dt="2023-06-27T15:51:59.020" v="96" actId="1076"/>
        <pc:sldMkLst>
          <pc:docMk/>
          <pc:sldMk cId="4060468382" sldId="504"/>
        </pc:sldMkLst>
        <pc:spChg chg="mod">
          <ac:chgData name="Guest User" userId="S::urn:spo:anon#b9a956491ace283d46870d455413ed79f687501240908d93dda0d1783417b1da::" providerId="AD" clId="Web-{C6BC71AD-2D58-4F38-F050-24C37CE1072E}" dt="2023-06-27T15:49:27.219" v="53" actId="20577"/>
          <ac:spMkLst>
            <pc:docMk/>
            <pc:sldMk cId="4060468382" sldId="504"/>
            <ac:spMk id="3" creationId="{C7B14F1F-79B9-C31F-B428-EAE0383E5FAD}"/>
          </ac:spMkLst>
        </pc:spChg>
        <pc:spChg chg="del">
          <ac:chgData name="Guest User" userId="S::urn:spo:anon#b9a956491ace283d46870d455413ed79f687501240908d93dda0d1783417b1da::" providerId="AD" clId="Web-{C6BC71AD-2D58-4F38-F050-24C37CE1072E}" dt="2023-06-27T15:50:20.736" v="67"/>
          <ac:spMkLst>
            <pc:docMk/>
            <pc:sldMk cId="4060468382" sldId="504"/>
            <ac:spMk id="4" creationId="{6DB5228E-301B-3A03-C549-97DCC1D8E2AD}"/>
          </ac:spMkLst>
        </pc:spChg>
        <pc:spChg chg="add del mod">
          <ac:chgData name="Guest User" userId="S::urn:spo:anon#b9a956491ace283d46870d455413ed79f687501240908d93dda0d1783417b1da::" providerId="AD" clId="Web-{C6BC71AD-2D58-4F38-F050-24C37CE1072E}" dt="2023-06-27T15:50:37.737" v="76"/>
          <ac:spMkLst>
            <pc:docMk/>
            <pc:sldMk cId="4060468382" sldId="504"/>
            <ac:spMk id="8" creationId="{2538914B-623B-0329-9429-4A043C0CB73F}"/>
          </ac:spMkLst>
        </pc:spChg>
        <pc:picChg chg="add del mod ord">
          <ac:chgData name="Guest User" userId="S::urn:spo:anon#b9a956491ace283d46870d455413ed79f687501240908d93dda0d1783417b1da::" providerId="AD" clId="Web-{C6BC71AD-2D58-4F38-F050-24C37CE1072E}" dt="2023-06-27T15:50:36.612" v="75"/>
          <ac:picMkLst>
            <pc:docMk/>
            <pc:sldMk cId="4060468382" sldId="504"/>
            <ac:picMk id="5" creationId="{5D66DB07-CACF-04A4-61BB-E5D060EDF85A}"/>
          </ac:picMkLst>
        </pc:picChg>
        <pc:picChg chg="add del mod">
          <ac:chgData name="Guest User" userId="S::urn:spo:anon#b9a956491ace283d46870d455413ed79f687501240908d93dda0d1783417b1da::" providerId="AD" clId="Web-{C6BC71AD-2D58-4F38-F050-24C37CE1072E}" dt="2023-06-27T15:51:29.363" v="80"/>
          <ac:picMkLst>
            <pc:docMk/>
            <pc:sldMk cId="4060468382" sldId="504"/>
            <ac:picMk id="6" creationId="{2501F6CB-F82E-CFBD-800F-0F703636FE53}"/>
          </ac:picMkLst>
        </pc:picChg>
        <pc:picChg chg="add mod ord">
          <ac:chgData name="Guest User" userId="S::urn:spo:anon#b9a956491ace283d46870d455413ed79f687501240908d93dda0d1783417b1da::" providerId="AD" clId="Web-{C6BC71AD-2D58-4F38-F050-24C37CE1072E}" dt="2023-06-27T15:51:54.270" v="93" actId="1076"/>
          <ac:picMkLst>
            <pc:docMk/>
            <pc:sldMk cId="4060468382" sldId="504"/>
            <ac:picMk id="9" creationId="{28B710FA-1B19-88F7-0A8A-C0B083F4213A}"/>
          </ac:picMkLst>
        </pc:picChg>
        <pc:picChg chg="add mod">
          <ac:chgData name="Guest User" userId="S::urn:spo:anon#b9a956491ace283d46870d455413ed79f687501240908d93dda0d1783417b1da::" providerId="AD" clId="Web-{C6BC71AD-2D58-4F38-F050-24C37CE1072E}" dt="2023-06-27T15:51:59.020" v="96" actId="1076"/>
          <ac:picMkLst>
            <pc:docMk/>
            <pc:sldMk cId="4060468382" sldId="504"/>
            <ac:picMk id="10" creationId="{C625BC76-BC7D-0C4F-CA25-D77B5D2242F5}"/>
          </ac:picMkLst>
        </pc:picChg>
      </pc:sldChg>
      <pc:sldChg chg="addSp delSp modSp new">
        <pc:chgData name="Guest User" userId="S::urn:spo:anon#b9a956491ace283d46870d455413ed79f687501240908d93dda0d1783417b1da::" providerId="AD" clId="Web-{C6BC71AD-2D58-4F38-F050-24C37CE1072E}" dt="2023-06-27T15:53:23.304" v="102" actId="20577"/>
        <pc:sldMkLst>
          <pc:docMk/>
          <pc:sldMk cId="703130041" sldId="505"/>
        </pc:sldMkLst>
        <pc:spChg chg="mod">
          <ac:chgData name="Guest User" userId="S::urn:spo:anon#b9a956491ace283d46870d455413ed79f687501240908d93dda0d1783417b1da::" providerId="AD" clId="Web-{C6BC71AD-2D58-4F38-F050-24C37CE1072E}" dt="2023-06-27T15:53:23.304" v="102" actId="20577"/>
          <ac:spMkLst>
            <pc:docMk/>
            <pc:sldMk cId="703130041" sldId="505"/>
            <ac:spMk id="3" creationId="{763BAC13-F3BD-92A3-08E3-B97D5071F9CD}"/>
          </ac:spMkLst>
        </pc:spChg>
        <pc:spChg chg="del">
          <ac:chgData name="Guest User" userId="S::urn:spo:anon#b9a956491ace283d46870d455413ed79f687501240908d93dda0d1783417b1da::" providerId="AD" clId="Web-{C6BC71AD-2D58-4F38-F050-24C37CE1072E}" dt="2023-06-27T15:53:10.882" v="98"/>
          <ac:spMkLst>
            <pc:docMk/>
            <pc:sldMk cId="703130041" sldId="505"/>
            <ac:spMk id="4" creationId="{D603FDE6-13A5-7559-9BA0-AA86B5A95940}"/>
          </ac:spMkLst>
        </pc:spChg>
        <pc:picChg chg="add mod ord">
          <ac:chgData name="Guest User" userId="S::urn:spo:anon#b9a956491ace283d46870d455413ed79f687501240908d93dda0d1783417b1da::" providerId="AD" clId="Web-{C6BC71AD-2D58-4F38-F050-24C37CE1072E}" dt="2023-06-27T15:53:10.882" v="98"/>
          <ac:picMkLst>
            <pc:docMk/>
            <pc:sldMk cId="703130041" sldId="505"/>
            <ac:picMk id="5" creationId="{AD131AED-64DA-78BD-9097-B18E8C07C39B}"/>
          </ac:picMkLst>
        </pc:picChg>
      </pc:sldChg>
      <pc:sldChg chg="new del">
        <pc:chgData name="Guest User" userId="S::urn:spo:anon#b9a956491ace283d46870d455413ed79f687501240908d93dda0d1783417b1da::" providerId="AD" clId="Web-{C6BC71AD-2D58-4F38-F050-24C37CE1072E}" dt="2023-06-27T15:53:38.242" v="104"/>
        <pc:sldMkLst>
          <pc:docMk/>
          <pc:sldMk cId="1909311579" sldId="506"/>
        </pc:sldMkLst>
      </pc:sldChg>
      <pc:sldMasterChg chg="addSldLayout">
        <pc:chgData name="Guest User" userId="S::urn:spo:anon#b9a956491ace283d46870d455413ed79f687501240908d93dda0d1783417b1da::" providerId="AD" clId="Web-{C6BC71AD-2D58-4F38-F050-24C37CE1072E}" dt="2023-06-27T15:45:51.931" v="2"/>
        <pc:sldMasterMkLst>
          <pc:docMk/>
          <pc:sldMasterMk cId="2060821605" sldId="2147483705"/>
        </pc:sldMasterMkLst>
        <pc:sldLayoutChg chg="add">
          <pc:chgData name="Guest User" userId="S::urn:spo:anon#b9a956491ace283d46870d455413ed79f687501240908d93dda0d1783417b1da::" providerId="AD" clId="Web-{C6BC71AD-2D58-4F38-F050-24C37CE1072E}" dt="2023-06-27T15:45:51.306" v="0"/>
          <pc:sldLayoutMkLst>
            <pc:docMk/>
            <pc:sldMasterMk cId="2060821605" sldId="2147483705"/>
            <pc:sldLayoutMk cId="3548771068" sldId="2147483747"/>
          </pc:sldLayoutMkLst>
        </pc:sldLayoutChg>
        <pc:sldLayoutChg chg="add">
          <pc:chgData name="Guest User" userId="S::urn:spo:anon#b9a956491ace283d46870d455413ed79f687501240908d93dda0d1783417b1da::" providerId="AD" clId="Web-{C6BC71AD-2D58-4F38-F050-24C37CE1072E}" dt="2023-06-27T15:45:51.306" v="0"/>
          <pc:sldLayoutMkLst>
            <pc:docMk/>
            <pc:sldMasterMk cId="2060821605" sldId="2147483705"/>
            <pc:sldLayoutMk cId="1852817252" sldId="2147483748"/>
          </pc:sldLayoutMkLst>
        </pc:sldLayoutChg>
        <pc:sldLayoutChg chg="add">
          <pc:chgData name="Guest User" userId="S::urn:spo:anon#b9a956491ace283d46870d455413ed79f687501240908d93dda0d1783417b1da::" providerId="AD" clId="Web-{C6BC71AD-2D58-4F38-F050-24C37CE1072E}" dt="2023-06-27T15:45:51.306" v="0"/>
          <pc:sldLayoutMkLst>
            <pc:docMk/>
            <pc:sldMasterMk cId="2060821605" sldId="2147483705"/>
            <pc:sldLayoutMk cId="4015323985" sldId="2147483749"/>
          </pc:sldLayoutMkLst>
        </pc:sldLayoutChg>
        <pc:sldLayoutChg chg="add">
          <pc:chgData name="Guest User" userId="S::urn:spo:anon#b9a956491ace283d46870d455413ed79f687501240908d93dda0d1783417b1da::" providerId="AD" clId="Web-{C6BC71AD-2D58-4F38-F050-24C37CE1072E}" dt="2023-06-27T15:45:51.306" v="0"/>
          <pc:sldLayoutMkLst>
            <pc:docMk/>
            <pc:sldMasterMk cId="2060821605" sldId="2147483705"/>
            <pc:sldLayoutMk cId="2963865718" sldId="2147483750"/>
          </pc:sldLayoutMkLst>
        </pc:sldLayoutChg>
        <pc:sldLayoutChg chg="add">
          <pc:chgData name="Guest User" userId="S::urn:spo:anon#b9a956491ace283d46870d455413ed79f687501240908d93dda0d1783417b1da::" providerId="AD" clId="Web-{C6BC71AD-2D58-4F38-F050-24C37CE1072E}" dt="2023-06-27T15:45:51.306" v="0"/>
          <pc:sldLayoutMkLst>
            <pc:docMk/>
            <pc:sldMasterMk cId="2060821605" sldId="2147483705"/>
            <pc:sldLayoutMk cId="988298991" sldId="2147483751"/>
          </pc:sldLayoutMkLst>
        </pc:sldLayoutChg>
        <pc:sldLayoutChg chg="add">
          <pc:chgData name="Guest User" userId="S::urn:spo:anon#b9a956491ace283d46870d455413ed79f687501240908d93dda0d1783417b1da::" providerId="AD" clId="Web-{C6BC71AD-2D58-4F38-F050-24C37CE1072E}" dt="2023-06-27T15:45:51.306" v="0"/>
          <pc:sldLayoutMkLst>
            <pc:docMk/>
            <pc:sldMasterMk cId="2060821605" sldId="2147483705"/>
            <pc:sldLayoutMk cId="4266200493" sldId="2147483752"/>
          </pc:sldLayoutMkLst>
        </pc:sldLayoutChg>
        <pc:sldLayoutChg chg="add">
          <pc:chgData name="Guest User" userId="S::urn:spo:anon#b9a956491ace283d46870d455413ed79f687501240908d93dda0d1783417b1da::" providerId="AD" clId="Web-{C6BC71AD-2D58-4F38-F050-24C37CE1072E}" dt="2023-06-27T15:45:51.306" v="0"/>
          <pc:sldLayoutMkLst>
            <pc:docMk/>
            <pc:sldMasterMk cId="2060821605" sldId="2147483705"/>
            <pc:sldLayoutMk cId="13875713" sldId="2147483753"/>
          </pc:sldLayoutMkLst>
        </pc:sldLayoutChg>
        <pc:sldLayoutChg chg="add">
          <pc:chgData name="Guest User" userId="S::urn:spo:anon#b9a956491ace283d46870d455413ed79f687501240908d93dda0d1783417b1da::" providerId="AD" clId="Web-{C6BC71AD-2D58-4F38-F050-24C37CE1072E}" dt="2023-06-27T15:45:51.306" v="0"/>
          <pc:sldLayoutMkLst>
            <pc:docMk/>
            <pc:sldMasterMk cId="2060821605" sldId="2147483705"/>
            <pc:sldLayoutMk cId="1785364765" sldId="2147483754"/>
          </pc:sldLayoutMkLst>
        </pc:sldLayoutChg>
        <pc:sldLayoutChg chg="add">
          <pc:chgData name="Guest User" userId="S::urn:spo:anon#b9a956491ace283d46870d455413ed79f687501240908d93dda0d1783417b1da::" providerId="AD" clId="Web-{C6BC71AD-2D58-4F38-F050-24C37CE1072E}" dt="2023-06-27T15:45:51.306" v="0"/>
          <pc:sldLayoutMkLst>
            <pc:docMk/>
            <pc:sldMasterMk cId="2060821605" sldId="2147483705"/>
            <pc:sldLayoutMk cId="3118282175" sldId="2147483755"/>
          </pc:sldLayoutMkLst>
        </pc:sldLayoutChg>
        <pc:sldLayoutChg chg="add">
          <pc:chgData name="Guest User" userId="S::urn:spo:anon#b9a956491ace283d46870d455413ed79f687501240908d93dda0d1783417b1da::" providerId="AD" clId="Web-{C6BC71AD-2D58-4F38-F050-24C37CE1072E}" dt="2023-06-27T15:45:51.306" v="0"/>
          <pc:sldLayoutMkLst>
            <pc:docMk/>
            <pc:sldMasterMk cId="2060821605" sldId="2147483705"/>
            <pc:sldLayoutMk cId="3305225231" sldId="2147483756"/>
          </pc:sldLayoutMkLst>
        </pc:sldLayoutChg>
        <pc:sldLayoutChg chg="add">
          <pc:chgData name="Guest User" userId="S::urn:spo:anon#b9a956491ace283d46870d455413ed79f687501240908d93dda0d1783417b1da::" providerId="AD" clId="Web-{C6BC71AD-2D58-4F38-F050-24C37CE1072E}" dt="2023-06-27T15:45:51.306" v="0"/>
          <pc:sldLayoutMkLst>
            <pc:docMk/>
            <pc:sldMasterMk cId="2060821605" sldId="2147483705"/>
            <pc:sldLayoutMk cId="3179797909" sldId="2147483757"/>
          </pc:sldLayoutMkLst>
        </pc:sldLayoutChg>
        <pc:sldLayoutChg chg="add">
          <pc:chgData name="Guest User" userId="S::urn:spo:anon#b9a956491ace283d46870d455413ed79f687501240908d93dda0d1783417b1da::" providerId="AD" clId="Web-{C6BC71AD-2D58-4F38-F050-24C37CE1072E}" dt="2023-06-27T15:45:51.603" v="1"/>
          <pc:sldLayoutMkLst>
            <pc:docMk/>
            <pc:sldMasterMk cId="2060821605" sldId="2147483705"/>
            <pc:sldLayoutMk cId="3548771068" sldId="2147483758"/>
          </pc:sldLayoutMkLst>
        </pc:sldLayoutChg>
        <pc:sldLayoutChg chg="add">
          <pc:chgData name="Guest User" userId="S::urn:spo:anon#b9a956491ace283d46870d455413ed79f687501240908d93dda0d1783417b1da::" providerId="AD" clId="Web-{C6BC71AD-2D58-4F38-F050-24C37CE1072E}" dt="2023-06-27T15:45:51.603" v="1"/>
          <pc:sldLayoutMkLst>
            <pc:docMk/>
            <pc:sldMasterMk cId="2060821605" sldId="2147483705"/>
            <pc:sldLayoutMk cId="1852817252" sldId="2147483759"/>
          </pc:sldLayoutMkLst>
        </pc:sldLayoutChg>
        <pc:sldLayoutChg chg="add">
          <pc:chgData name="Guest User" userId="S::urn:spo:anon#b9a956491ace283d46870d455413ed79f687501240908d93dda0d1783417b1da::" providerId="AD" clId="Web-{C6BC71AD-2D58-4F38-F050-24C37CE1072E}" dt="2023-06-27T15:45:51.603" v="1"/>
          <pc:sldLayoutMkLst>
            <pc:docMk/>
            <pc:sldMasterMk cId="2060821605" sldId="2147483705"/>
            <pc:sldLayoutMk cId="4015323985" sldId="2147483760"/>
          </pc:sldLayoutMkLst>
        </pc:sldLayoutChg>
        <pc:sldLayoutChg chg="add">
          <pc:chgData name="Guest User" userId="S::urn:spo:anon#b9a956491ace283d46870d455413ed79f687501240908d93dda0d1783417b1da::" providerId="AD" clId="Web-{C6BC71AD-2D58-4F38-F050-24C37CE1072E}" dt="2023-06-27T15:45:51.603" v="1"/>
          <pc:sldLayoutMkLst>
            <pc:docMk/>
            <pc:sldMasterMk cId="2060821605" sldId="2147483705"/>
            <pc:sldLayoutMk cId="2963865718" sldId="2147483761"/>
          </pc:sldLayoutMkLst>
        </pc:sldLayoutChg>
        <pc:sldLayoutChg chg="add">
          <pc:chgData name="Guest User" userId="S::urn:spo:anon#b9a956491ace283d46870d455413ed79f687501240908d93dda0d1783417b1da::" providerId="AD" clId="Web-{C6BC71AD-2D58-4F38-F050-24C37CE1072E}" dt="2023-06-27T15:45:51.603" v="1"/>
          <pc:sldLayoutMkLst>
            <pc:docMk/>
            <pc:sldMasterMk cId="2060821605" sldId="2147483705"/>
            <pc:sldLayoutMk cId="988298991" sldId="2147483762"/>
          </pc:sldLayoutMkLst>
        </pc:sldLayoutChg>
        <pc:sldLayoutChg chg="add">
          <pc:chgData name="Guest User" userId="S::urn:spo:anon#b9a956491ace283d46870d455413ed79f687501240908d93dda0d1783417b1da::" providerId="AD" clId="Web-{C6BC71AD-2D58-4F38-F050-24C37CE1072E}" dt="2023-06-27T15:45:51.603" v="1"/>
          <pc:sldLayoutMkLst>
            <pc:docMk/>
            <pc:sldMasterMk cId="2060821605" sldId="2147483705"/>
            <pc:sldLayoutMk cId="4266200493" sldId="2147483763"/>
          </pc:sldLayoutMkLst>
        </pc:sldLayoutChg>
        <pc:sldLayoutChg chg="add">
          <pc:chgData name="Guest User" userId="S::urn:spo:anon#b9a956491ace283d46870d455413ed79f687501240908d93dda0d1783417b1da::" providerId="AD" clId="Web-{C6BC71AD-2D58-4F38-F050-24C37CE1072E}" dt="2023-06-27T15:45:51.603" v="1"/>
          <pc:sldLayoutMkLst>
            <pc:docMk/>
            <pc:sldMasterMk cId="2060821605" sldId="2147483705"/>
            <pc:sldLayoutMk cId="13875713" sldId="2147483764"/>
          </pc:sldLayoutMkLst>
        </pc:sldLayoutChg>
        <pc:sldLayoutChg chg="add">
          <pc:chgData name="Guest User" userId="S::urn:spo:anon#b9a956491ace283d46870d455413ed79f687501240908d93dda0d1783417b1da::" providerId="AD" clId="Web-{C6BC71AD-2D58-4F38-F050-24C37CE1072E}" dt="2023-06-27T15:45:51.603" v="1"/>
          <pc:sldLayoutMkLst>
            <pc:docMk/>
            <pc:sldMasterMk cId="2060821605" sldId="2147483705"/>
            <pc:sldLayoutMk cId="1785364765" sldId="2147483765"/>
          </pc:sldLayoutMkLst>
        </pc:sldLayoutChg>
        <pc:sldLayoutChg chg="add">
          <pc:chgData name="Guest User" userId="S::urn:spo:anon#b9a956491ace283d46870d455413ed79f687501240908d93dda0d1783417b1da::" providerId="AD" clId="Web-{C6BC71AD-2D58-4F38-F050-24C37CE1072E}" dt="2023-06-27T15:45:51.603" v="1"/>
          <pc:sldLayoutMkLst>
            <pc:docMk/>
            <pc:sldMasterMk cId="2060821605" sldId="2147483705"/>
            <pc:sldLayoutMk cId="3118282175" sldId="2147483766"/>
          </pc:sldLayoutMkLst>
        </pc:sldLayoutChg>
        <pc:sldLayoutChg chg="add">
          <pc:chgData name="Guest User" userId="S::urn:spo:anon#b9a956491ace283d46870d455413ed79f687501240908d93dda0d1783417b1da::" providerId="AD" clId="Web-{C6BC71AD-2D58-4F38-F050-24C37CE1072E}" dt="2023-06-27T15:45:51.603" v="1"/>
          <pc:sldLayoutMkLst>
            <pc:docMk/>
            <pc:sldMasterMk cId="2060821605" sldId="2147483705"/>
            <pc:sldLayoutMk cId="3305225231" sldId="2147483767"/>
          </pc:sldLayoutMkLst>
        </pc:sldLayoutChg>
        <pc:sldLayoutChg chg="add">
          <pc:chgData name="Guest User" userId="S::urn:spo:anon#b9a956491ace283d46870d455413ed79f687501240908d93dda0d1783417b1da::" providerId="AD" clId="Web-{C6BC71AD-2D58-4F38-F050-24C37CE1072E}" dt="2023-06-27T15:45:51.603" v="1"/>
          <pc:sldLayoutMkLst>
            <pc:docMk/>
            <pc:sldMasterMk cId="2060821605" sldId="2147483705"/>
            <pc:sldLayoutMk cId="3179797909" sldId="2147483768"/>
          </pc:sldLayoutMkLst>
        </pc:sldLayoutChg>
        <pc:sldLayoutChg chg="add">
          <pc:chgData name="Guest User" userId="S::urn:spo:anon#b9a956491ace283d46870d455413ed79f687501240908d93dda0d1783417b1da::" providerId="AD" clId="Web-{C6BC71AD-2D58-4F38-F050-24C37CE1072E}" dt="2023-06-27T15:45:51.931" v="2"/>
          <pc:sldLayoutMkLst>
            <pc:docMk/>
            <pc:sldMasterMk cId="2060821605" sldId="2147483705"/>
            <pc:sldLayoutMk cId="3548771068" sldId="2147483769"/>
          </pc:sldLayoutMkLst>
        </pc:sldLayoutChg>
        <pc:sldLayoutChg chg="add">
          <pc:chgData name="Guest User" userId="S::urn:spo:anon#b9a956491ace283d46870d455413ed79f687501240908d93dda0d1783417b1da::" providerId="AD" clId="Web-{C6BC71AD-2D58-4F38-F050-24C37CE1072E}" dt="2023-06-27T15:45:51.931" v="2"/>
          <pc:sldLayoutMkLst>
            <pc:docMk/>
            <pc:sldMasterMk cId="2060821605" sldId="2147483705"/>
            <pc:sldLayoutMk cId="1852817252" sldId="2147483770"/>
          </pc:sldLayoutMkLst>
        </pc:sldLayoutChg>
        <pc:sldLayoutChg chg="add">
          <pc:chgData name="Guest User" userId="S::urn:spo:anon#b9a956491ace283d46870d455413ed79f687501240908d93dda0d1783417b1da::" providerId="AD" clId="Web-{C6BC71AD-2D58-4F38-F050-24C37CE1072E}" dt="2023-06-27T15:45:51.931" v="2"/>
          <pc:sldLayoutMkLst>
            <pc:docMk/>
            <pc:sldMasterMk cId="2060821605" sldId="2147483705"/>
            <pc:sldLayoutMk cId="4015323985" sldId="2147483771"/>
          </pc:sldLayoutMkLst>
        </pc:sldLayoutChg>
        <pc:sldLayoutChg chg="add">
          <pc:chgData name="Guest User" userId="S::urn:spo:anon#b9a956491ace283d46870d455413ed79f687501240908d93dda0d1783417b1da::" providerId="AD" clId="Web-{C6BC71AD-2D58-4F38-F050-24C37CE1072E}" dt="2023-06-27T15:45:51.931" v="2"/>
          <pc:sldLayoutMkLst>
            <pc:docMk/>
            <pc:sldMasterMk cId="2060821605" sldId="2147483705"/>
            <pc:sldLayoutMk cId="2963865718" sldId="2147483772"/>
          </pc:sldLayoutMkLst>
        </pc:sldLayoutChg>
        <pc:sldLayoutChg chg="add">
          <pc:chgData name="Guest User" userId="S::urn:spo:anon#b9a956491ace283d46870d455413ed79f687501240908d93dda0d1783417b1da::" providerId="AD" clId="Web-{C6BC71AD-2D58-4F38-F050-24C37CE1072E}" dt="2023-06-27T15:45:51.931" v="2"/>
          <pc:sldLayoutMkLst>
            <pc:docMk/>
            <pc:sldMasterMk cId="2060821605" sldId="2147483705"/>
            <pc:sldLayoutMk cId="988298991" sldId="2147483773"/>
          </pc:sldLayoutMkLst>
        </pc:sldLayoutChg>
        <pc:sldLayoutChg chg="add">
          <pc:chgData name="Guest User" userId="S::urn:spo:anon#b9a956491ace283d46870d455413ed79f687501240908d93dda0d1783417b1da::" providerId="AD" clId="Web-{C6BC71AD-2D58-4F38-F050-24C37CE1072E}" dt="2023-06-27T15:45:51.931" v="2"/>
          <pc:sldLayoutMkLst>
            <pc:docMk/>
            <pc:sldMasterMk cId="2060821605" sldId="2147483705"/>
            <pc:sldLayoutMk cId="4266200493" sldId="2147483774"/>
          </pc:sldLayoutMkLst>
        </pc:sldLayoutChg>
        <pc:sldLayoutChg chg="add">
          <pc:chgData name="Guest User" userId="S::urn:spo:anon#b9a956491ace283d46870d455413ed79f687501240908d93dda0d1783417b1da::" providerId="AD" clId="Web-{C6BC71AD-2D58-4F38-F050-24C37CE1072E}" dt="2023-06-27T15:45:51.931" v="2"/>
          <pc:sldLayoutMkLst>
            <pc:docMk/>
            <pc:sldMasterMk cId="2060821605" sldId="2147483705"/>
            <pc:sldLayoutMk cId="13875713" sldId="2147483775"/>
          </pc:sldLayoutMkLst>
        </pc:sldLayoutChg>
        <pc:sldLayoutChg chg="add">
          <pc:chgData name="Guest User" userId="S::urn:spo:anon#b9a956491ace283d46870d455413ed79f687501240908d93dda0d1783417b1da::" providerId="AD" clId="Web-{C6BC71AD-2D58-4F38-F050-24C37CE1072E}" dt="2023-06-27T15:45:51.931" v="2"/>
          <pc:sldLayoutMkLst>
            <pc:docMk/>
            <pc:sldMasterMk cId="2060821605" sldId="2147483705"/>
            <pc:sldLayoutMk cId="1785364765" sldId="2147483776"/>
          </pc:sldLayoutMkLst>
        </pc:sldLayoutChg>
        <pc:sldLayoutChg chg="add">
          <pc:chgData name="Guest User" userId="S::urn:spo:anon#b9a956491ace283d46870d455413ed79f687501240908d93dda0d1783417b1da::" providerId="AD" clId="Web-{C6BC71AD-2D58-4F38-F050-24C37CE1072E}" dt="2023-06-27T15:45:51.931" v="2"/>
          <pc:sldLayoutMkLst>
            <pc:docMk/>
            <pc:sldMasterMk cId="2060821605" sldId="2147483705"/>
            <pc:sldLayoutMk cId="3118282175" sldId="2147483777"/>
          </pc:sldLayoutMkLst>
        </pc:sldLayoutChg>
        <pc:sldLayoutChg chg="add">
          <pc:chgData name="Guest User" userId="S::urn:spo:anon#b9a956491ace283d46870d455413ed79f687501240908d93dda0d1783417b1da::" providerId="AD" clId="Web-{C6BC71AD-2D58-4F38-F050-24C37CE1072E}" dt="2023-06-27T15:45:51.931" v="2"/>
          <pc:sldLayoutMkLst>
            <pc:docMk/>
            <pc:sldMasterMk cId="2060821605" sldId="2147483705"/>
            <pc:sldLayoutMk cId="3305225231" sldId="2147483778"/>
          </pc:sldLayoutMkLst>
        </pc:sldLayoutChg>
        <pc:sldLayoutChg chg="add">
          <pc:chgData name="Guest User" userId="S::urn:spo:anon#b9a956491ace283d46870d455413ed79f687501240908d93dda0d1783417b1da::" providerId="AD" clId="Web-{C6BC71AD-2D58-4F38-F050-24C37CE1072E}" dt="2023-06-27T15:45:51.931" v="2"/>
          <pc:sldLayoutMkLst>
            <pc:docMk/>
            <pc:sldMasterMk cId="2060821605" sldId="2147483705"/>
            <pc:sldLayoutMk cId="3179797909" sldId="2147483779"/>
          </pc:sldLayoutMkLst>
        </pc:sldLayoutChg>
      </pc:sldMasterChg>
    </pc:docChg>
  </pc:docChgLst>
  <pc:docChgLst>
    <pc:chgData name="Guest User" userId="S::urn:spo:anon#b9a956491ace283d46870d455413ed79f687501240908d93dda0d1783417b1da::" providerId="AD" clId="Web-{8FFF0AE9-16A6-AC99-0DD8-17258B850FC2}"/>
    <pc:docChg chg="delSld">
      <pc:chgData name="Guest User" userId="S::urn:spo:anon#b9a956491ace283d46870d455413ed79f687501240908d93dda0d1783417b1da::" providerId="AD" clId="Web-{8FFF0AE9-16A6-AC99-0DD8-17258B850FC2}" dt="2023-06-28T09:35:58.766" v="0"/>
      <pc:docMkLst>
        <pc:docMk/>
      </pc:docMkLst>
      <pc:sldChg chg="del">
        <pc:chgData name="Guest User" userId="S::urn:spo:anon#b9a956491ace283d46870d455413ed79f687501240908d93dda0d1783417b1da::" providerId="AD" clId="Web-{8FFF0AE9-16A6-AC99-0DD8-17258B850FC2}" dt="2023-06-28T09:35:58.766" v="0"/>
        <pc:sldMkLst>
          <pc:docMk/>
          <pc:sldMk cId="757157413" sldId="431"/>
        </pc:sldMkLst>
      </pc:sldChg>
    </pc:docChg>
  </pc:docChgLst>
  <pc:docChgLst>
    <pc:chgData name="Tessa Devreese" userId="01b03f44-bbf3-4cba-9e79-915b5d978ec3" providerId="ADAL" clId="{35C47571-FBA2-4685-965F-4D49609F5694}"/>
    <pc:docChg chg="undo custSel addSld delSld modSld sldOrd">
      <pc:chgData name="Tessa Devreese" userId="01b03f44-bbf3-4cba-9e79-915b5d978ec3" providerId="ADAL" clId="{35C47571-FBA2-4685-965F-4D49609F5694}" dt="2023-06-07T17:46:27.180" v="38"/>
      <pc:docMkLst>
        <pc:docMk/>
      </pc:docMkLst>
      <pc:sldChg chg="del">
        <pc:chgData name="Tessa Devreese" userId="01b03f44-bbf3-4cba-9e79-915b5d978ec3" providerId="ADAL" clId="{35C47571-FBA2-4685-965F-4D49609F5694}" dt="2023-06-07T17:39:52.982" v="1" actId="47"/>
        <pc:sldMkLst>
          <pc:docMk/>
          <pc:sldMk cId="108923042" sldId="320"/>
        </pc:sldMkLst>
      </pc:sldChg>
      <pc:sldChg chg="del">
        <pc:chgData name="Tessa Devreese" userId="01b03f44-bbf3-4cba-9e79-915b5d978ec3" providerId="ADAL" clId="{35C47571-FBA2-4685-965F-4D49609F5694}" dt="2023-06-07T17:39:52.061" v="0" actId="47"/>
        <pc:sldMkLst>
          <pc:docMk/>
          <pc:sldMk cId="103065559" sldId="323"/>
        </pc:sldMkLst>
      </pc:sldChg>
      <pc:sldChg chg="addCm">
        <pc:chgData name="Tessa Devreese" userId="01b03f44-bbf3-4cba-9e79-915b5d978ec3" providerId="ADAL" clId="{35C47571-FBA2-4685-965F-4D49609F5694}" dt="2023-06-07T17:41:42.581" v="2"/>
        <pc:sldMkLst>
          <pc:docMk/>
          <pc:sldMk cId="1606681892" sldId="32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Tessa Devreese" userId="01b03f44-bbf3-4cba-9e79-915b5d978ec3" providerId="ADAL" clId="{35C47571-FBA2-4685-965F-4D49609F5694}" dt="2023-06-07T17:41:42.581" v="2"/>
              <pc2:cmMkLst xmlns:pc2="http://schemas.microsoft.com/office/powerpoint/2019/9/main/command">
                <pc:docMk/>
                <pc:sldMk cId="1606681892" sldId="325"/>
                <pc2:cmMk id="{6C277805-6C52-4919-B41C-2EFC3068C447}"/>
              </pc2:cmMkLst>
            </pc226:cmChg>
          </p:ext>
        </pc:extLst>
      </pc:sldChg>
      <pc:sldChg chg="modSp mod addCm">
        <pc:chgData name="Tessa Devreese" userId="01b03f44-bbf3-4cba-9e79-915b5d978ec3" providerId="ADAL" clId="{35C47571-FBA2-4685-965F-4D49609F5694}" dt="2023-06-07T17:42:06.402" v="4"/>
        <pc:sldMkLst>
          <pc:docMk/>
          <pc:sldMk cId="464671095" sldId="361"/>
        </pc:sldMkLst>
        <pc:picChg chg="mod">
          <ac:chgData name="Tessa Devreese" userId="01b03f44-bbf3-4cba-9e79-915b5d978ec3" providerId="ADAL" clId="{35C47571-FBA2-4685-965F-4D49609F5694}" dt="2023-06-07T17:41:51.275" v="3" actId="1076"/>
          <ac:picMkLst>
            <pc:docMk/>
            <pc:sldMk cId="464671095" sldId="361"/>
            <ac:picMk id="13" creationId="{23398A54-A02C-98D7-921E-2206ABD7B5B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Tessa Devreese" userId="01b03f44-bbf3-4cba-9e79-915b5d978ec3" providerId="ADAL" clId="{35C47571-FBA2-4685-965F-4D49609F5694}" dt="2023-06-07T17:42:06.402" v="4"/>
              <pc2:cmMkLst xmlns:pc2="http://schemas.microsoft.com/office/powerpoint/2019/9/main/command">
                <pc:docMk/>
                <pc:sldMk cId="464671095" sldId="361"/>
                <pc2:cmMk id="{A26A5617-1576-4878-8E3C-9A4BE8B3358D}"/>
              </pc2:cmMkLst>
            </pc226:cmChg>
          </p:ext>
        </pc:extLst>
      </pc:sldChg>
      <pc:sldChg chg="del">
        <pc:chgData name="Tessa Devreese" userId="01b03f44-bbf3-4cba-9e79-915b5d978ec3" providerId="ADAL" clId="{35C47571-FBA2-4685-965F-4D49609F5694}" dt="2023-06-07T17:43:46.034" v="6" actId="47"/>
        <pc:sldMkLst>
          <pc:docMk/>
          <pc:sldMk cId="1780727728" sldId="432"/>
        </pc:sldMkLst>
      </pc:sldChg>
      <pc:sldChg chg="del">
        <pc:chgData name="Tessa Devreese" userId="01b03f44-bbf3-4cba-9e79-915b5d978ec3" providerId="ADAL" clId="{35C47571-FBA2-4685-965F-4D49609F5694}" dt="2023-06-07T17:44:27.396" v="9" actId="47"/>
        <pc:sldMkLst>
          <pc:docMk/>
          <pc:sldMk cId="640277109" sldId="434"/>
        </pc:sldMkLst>
      </pc:sldChg>
      <pc:sldChg chg="del">
        <pc:chgData name="Tessa Devreese" userId="01b03f44-bbf3-4cba-9e79-915b5d978ec3" providerId="ADAL" clId="{35C47571-FBA2-4685-965F-4D49609F5694}" dt="2023-06-07T17:44:28.236" v="10" actId="47"/>
        <pc:sldMkLst>
          <pc:docMk/>
          <pc:sldMk cId="3762555274" sldId="435"/>
        </pc:sldMkLst>
      </pc:sldChg>
      <pc:sldChg chg="del">
        <pc:chgData name="Tessa Devreese" userId="01b03f44-bbf3-4cba-9e79-915b5d978ec3" providerId="ADAL" clId="{35C47571-FBA2-4685-965F-4D49609F5694}" dt="2023-06-07T17:44:28.898" v="11" actId="47"/>
        <pc:sldMkLst>
          <pc:docMk/>
          <pc:sldMk cId="922043494" sldId="436"/>
        </pc:sldMkLst>
      </pc:sldChg>
      <pc:sldChg chg="del">
        <pc:chgData name="Tessa Devreese" userId="01b03f44-bbf3-4cba-9e79-915b5d978ec3" providerId="ADAL" clId="{35C47571-FBA2-4685-965F-4D49609F5694}" dt="2023-06-07T17:44:29.552" v="12" actId="47"/>
        <pc:sldMkLst>
          <pc:docMk/>
          <pc:sldMk cId="2667523370" sldId="437"/>
        </pc:sldMkLst>
      </pc:sldChg>
      <pc:sldChg chg="del">
        <pc:chgData name="Tessa Devreese" userId="01b03f44-bbf3-4cba-9e79-915b5d978ec3" providerId="ADAL" clId="{35C47571-FBA2-4685-965F-4D49609F5694}" dt="2023-06-07T17:44:30.398" v="13" actId="47"/>
        <pc:sldMkLst>
          <pc:docMk/>
          <pc:sldMk cId="1571258727" sldId="438"/>
        </pc:sldMkLst>
      </pc:sldChg>
      <pc:sldChg chg="add del">
        <pc:chgData name="Tessa Devreese" userId="01b03f44-bbf3-4cba-9e79-915b5d978ec3" providerId="ADAL" clId="{35C47571-FBA2-4685-965F-4D49609F5694}" dt="2023-06-07T17:45:13.059" v="22"/>
        <pc:sldMkLst>
          <pc:docMk/>
          <pc:sldMk cId="4083134836" sldId="439"/>
        </pc:sldMkLst>
      </pc:sldChg>
      <pc:sldChg chg="del">
        <pc:chgData name="Tessa Devreese" userId="01b03f44-bbf3-4cba-9e79-915b5d978ec3" providerId="ADAL" clId="{35C47571-FBA2-4685-965F-4D49609F5694}" dt="2023-06-07T17:44:31.845" v="15" actId="47"/>
        <pc:sldMkLst>
          <pc:docMk/>
          <pc:sldMk cId="443024503" sldId="440"/>
        </pc:sldMkLst>
      </pc:sldChg>
      <pc:sldChg chg="del">
        <pc:chgData name="Tessa Devreese" userId="01b03f44-bbf3-4cba-9e79-915b5d978ec3" providerId="ADAL" clId="{35C47571-FBA2-4685-965F-4D49609F5694}" dt="2023-06-07T17:44:33.294" v="16" actId="47"/>
        <pc:sldMkLst>
          <pc:docMk/>
          <pc:sldMk cId="1053386198" sldId="441"/>
        </pc:sldMkLst>
      </pc:sldChg>
      <pc:sldChg chg="add del">
        <pc:chgData name="Tessa Devreese" userId="01b03f44-bbf3-4cba-9e79-915b5d978ec3" providerId="ADAL" clId="{35C47571-FBA2-4685-965F-4D49609F5694}" dt="2023-06-07T17:45:13.059" v="22"/>
        <pc:sldMkLst>
          <pc:docMk/>
          <pc:sldMk cId="2887232549" sldId="444"/>
        </pc:sldMkLst>
      </pc:sldChg>
      <pc:sldChg chg="del">
        <pc:chgData name="Tessa Devreese" userId="01b03f44-bbf3-4cba-9e79-915b5d978ec3" providerId="ADAL" clId="{35C47571-FBA2-4685-965F-4D49609F5694}" dt="2023-06-07T17:45:34.509" v="28" actId="47"/>
        <pc:sldMkLst>
          <pc:docMk/>
          <pc:sldMk cId="435560732" sldId="450"/>
        </pc:sldMkLst>
      </pc:sldChg>
      <pc:sldChg chg="del">
        <pc:chgData name="Tessa Devreese" userId="01b03f44-bbf3-4cba-9e79-915b5d978ec3" providerId="ADAL" clId="{35C47571-FBA2-4685-965F-4D49609F5694}" dt="2023-06-07T17:45:37.668" v="31" actId="47"/>
        <pc:sldMkLst>
          <pc:docMk/>
          <pc:sldMk cId="3052089198" sldId="451"/>
        </pc:sldMkLst>
      </pc:sldChg>
      <pc:sldChg chg="del">
        <pc:chgData name="Tessa Devreese" userId="01b03f44-bbf3-4cba-9e79-915b5d978ec3" providerId="ADAL" clId="{35C47571-FBA2-4685-965F-4D49609F5694}" dt="2023-06-07T17:45:35.488" v="29" actId="47"/>
        <pc:sldMkLst>
          <pc:docMk/>
          <pc:sldMk cId="1758953085" sldId="454"/>
        </pc:sldMkLst>
      </pc:sldChg>
      <pc:sldChg chg="del">
        <pc:chgData name="Tessa Devreese" userId="01b03f44-bbf3-4cba-9e79-915b5d978ec3" providerId="ADAL" clId="{35C47571-FBA2-4685-965F-4D49609F5694}" dt="2023-06-07T17:45:36.837" v="30" actId="47"/>
        <pc:sldMkLst>
          <pc:docMk/>
          <pc:sldMk cId="880923916" sldId="455"/>
        </pc:sldMkLst>
      </pc:sldChg>
      <pc:sldChg chg="del">
        <pc:chgData name="Tessa Devreese" userId="01b03f44-bbf3-4cba-9e79-915b5d978ec3" providerId="ADAL" clId="{35C47571-FBA2-4685-965F-4D49609F5694}" dt="2023-06-07T17:45:39.297" v="32" actId="47"/>
        <pc:sldMkLst>
          <pc:docMk/>
          <pc:sldMk cId="300695100" sldId="456"/>
        </pc:sldMkLst>
      </pc:sldChg>
      <pc:sldChg chg="del">
        <pc:chgData name="Tessa Devreese" userId="01b03f44-bbf3-4cba-9e79-915b5d978ec3" providerId="ADAL" clId="{35C47571-FBA2-4685-965F-4D49609F5694}" dt="2023-06-07T17:45:33.235" v="27" actId="47"/>
        <pc:sldMkLst>
          <pc:docMk/>
          <pc:sldMk cId="2008977985" sldId="458"/>
        </pc:sldMkLst>
      </pc:sldChg>
      <pc:sldChg chg="add del">
        <pc:chgData name="Tessa Devreese" userId="01b03f44-bbf3-4cba-9e79-915b5d978ec3" providerId="ADAL" clId="{35C47571-FBA2-4685-965F-4D49609F5694}" dt="2023-06-07T17:45:42.422" v="34" actId="47"/>
        <pc:sldMkLst>
          <pc:docMk/>
          <pc:sldMk cId="3042294928" sldId="459"/>
        </pc:sldMkLst>
      </pc:sldChg>
      <pc:sldChg chg="del">
        <pc:chgData name="Tessa Devreese" userId="01b03f44-bbf3-4cba-9e79-915b5d978ec3" providerId="ADAL" clId="{35C47571-FBA2-4685-965F-4D49609F5694}" dt="2023-06-07T17:44:45.273" v="17" actId="47"/>
        <pc:sldMkLst>
          <pc:docMk/>
          <pc:sldMk cId="2135508134" sldId="466"/>
        </pc:sldMkLst>
      </pc:sldChg>
      <pc:sldChg chg="del">
        <pc:chgData name="Tessa Devreese" userId="01b03f44-bbf3-4cba-9e79-915b5d978ec3" providerId="ADAL" clId="{35C47571-FBA2-4685-965F-4D49609F5694}" dt="2023-06-07T17:45:31.435" v="26" actId="47"/>
        <pc:sldMkLst>
          <pc:docMk/>
          <pc:sldMk cId="413744068" sldId="468"/>
        </pc:sldMkLst>
      </pc:sldChg>
      <pc:sldChg chg="addCm">
        <pc:chgData name="Tessa Devreese" userId="01b03f44-bbf3-4cba-9e79-915b5d978ec3" providerId="ADAL" clId="{35C47571-FBA2-4685-965F-4D49609F5694}" dt="2023-06-07T17:46:14.810" v="37"/>
        <pc:sldMkLst>
          <pc:docMk/>
          <pc:sldMk cId="3859780707" sldId="4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Tessa Devreese" userId="01b03f44-bbf3-4cba-9e79-915b5d978ec3" providerId="ADAL" clId="{35C47571-FBA2-4685-965F-4D49609F5694}" dt="2023-06-07T17:46:14.810" v="37"/>
              <pc2:cmMkLst xmlns:pc2="http://schemas.microsoft.com/office/powerpoint/2019/9/main/command">
                <pc:docMk/>
                <pc:sldMk cId="3859780707" sldId="473"/>
                <pc2:cmMk id="{515B7AD1-A74F-4842-B606-2D6667E37D5A}"/>
              </pc2:cmMkLst>
            </pc226:cmChg>
          </p:ext>
        </pc:extLst>
      </pc:sldChg>
      <pc:sldChg chg="del">
        <pc:chgData name="Tessa Devreese" userId="01b03f44-bbf3-4cba-9e79-915b5d978ec3" providerId="ADAL" clId="{35C47571-FBA2-4685-965F-4D49609F5694}" dt="2023-06-07T17:46:04.963" v="36" actId="47"/>
        <pc:sldMkLst>
          <pc:docMk/>
          <pc:sldMk cId="1824761641" sldId="475"/>
        </pc:sldMkLst>
      </pc:sldChg>
      <pc:sldChg chg="add del">
        <pc:chgData name="Tessa Devreese" userId="01b03f44-bbf3-4cba-9e79-915b5d978ec3" providerId="ADAL" clId="{35C47571-FBA2-4685-965F-4D49609F5694}" dt="2023-06-07T17:44:26.484" v="8" actId="47"/>
        <pc:sldMkLst>
          <pc:docMk/>
          <pc:sldMk cId="1984774457" sldId="476"/>
        </pc:sldMkLst>
      </pc:sldChg>
      <pc:sldChg chg="add">
        <pc:chgData name="Tessa Devreese" userId="01b03f44-bbf3-4cba-9e79-915b5d978ec3" providerId="ADAL" clId="{35C47571-FBA2-4685-965F-4D49609F5694}" dt="2023-06-07T17:44:06.035" v="7"/>
        <pc:sldMkLst>
          <pc:docMk/>
          <pc:sldMk cId="2367769443" sldId="477"/>
        </pc:sldMkLst>
      </pc:sldChg>
      <pc:sldChg chg="add">
        <pc:chgData name="Tessa Devreese" userId="01b03f44-bbf3-4cba-9e79-915b5d978ec3" providerId="ADAL" clId="{35C47571-FBA2-4685-965F-4D49609F5694}" dt="2023-06-07T17:44:06.035" v="7"/>
        <pc:sldMkLst>
          <pc:docMk/>
          <pc:sldMk cId="1780727728" sldId="478"/>
        </pc:sldMkLst>
      </pc:sldChg>
      <pc:sldChg chg="add">
        <pc:chgData name="Tessa Devreese" userId="01b03f44-bbf3-4cba-9e79-915b5d978ec3" providerId="ADAL" clId="{35C47571-FBA2-4685-965F-4D49609F5694}" dt="2023-06-07T17:44:06.035" v="7"/>
        <pc:sldMkLst>
          <pc:docMk/>
          <pc:sldMk cId="1683047524" sldId="479"/>
        </pc:sldMkLst>
      </pc:sldChg>
      <pc:sldChg chg="add">
        <pc:chgData name="Tessa Devreese" userId="01b03f44-bbf3-4cba-9e79-915b5d978ec3" providerId="ADAL" clId="{35C47571-FBA2-4685-965F-4D49609F5694}" dt="2023-06-07T17:44:06.035" v="7"/>
        <pc:sldMkLst>
          <pc:docMk/>
          <pc:sldMk cId="1079850314" sldId="480"/>
        </pc:sldMkLst>
      </pc:sldChg>
      <pc:sldChg chg="add">
        <pc:chgData name="Tessa Devreese" userId="01b03f44-bbf3-4cba-9e79-915b5d978ec3" providerId="ADAL" clId="{35C47571-FBA2-4685-965F-4D49609F5694}" dt="2023-06-07T17:44:06.035" v="7"/>
        <pc:sldMkLst>
          <pc:docMk/>
          <pc:sldMk cId="4000028259" sldId="482"/>
        </pc:sldMkLst>
      </pc:sldChg>
      <pc:sldChg chg="add">
        <pc:chgData name="Tessa Devreese" userId="01b03f44-bbf3-4cba-9e79-915b5d978ec3" providerId="ADAL" clId="{35C47571-FBA2-4685-965F-4D49609F5694}" dt="2023-06-07T17:44:06.035" v="7"/>
        <pc:sldMkLst>
          <pc:docMk/>
          <pc:sldMk cId="2805268885" sldId="483"/>
        </pc:sldMkLst>
      </pc:sldChg>
      <pc:sldChg chg="add">
        <pc:chgData name="Tessa Devreese" userId="01b03f44-bbf3-4cba-9e79-915b5d978ec3" providerId="ADAL" clId="{35C47571-FBA2-4685-965F-4D49609F5694}" dt="2023-06-07T17:44:06.035" v="7"/>
        <pc:sldMkLst>
          <pc:docMk/>
          <pc:sldMk cId="1491615721" sldId="484"/>
        </pc:sldMkLst>
      </pc:sldChg>
      <pc:sldChg chg="add ord">
        <pc:chgData name="Tessa Devreese" userId="01b03f44-bbf3-4cba-9e79-915b5d978ec3" providerId="ADAL" clId="{35C47571-FBA2-4685-965F-4D49609F5694}" dt="2023-06-07T17:44:51.939" v="19"/>
        <pc:sldMkLst>
          <pc:docMk/>
          <pc:sldMk cId="2365517905" sldId="485"/>
        </pc:sldMkLst>
      </pc:sldChg>
      <pc:sldChg chg="add">
        <pc:chgData name="Tessa Devreese" userId="01b03f44-bbf3-4cba-9e79-915b5d978ec3" providerId="ADAL" clId="{35C47571-FBA2-4685-965F-4D49609F5694}" dt="2023-06-07T17:45:26.960" v="25"/>
        <pc:sldMkLst>
          <pc:docMk/>
          <pc:sldMk cId="190419187" sldId="486"/>
        </pc:sldMkLst>
      </pc:sldChg>
      <pc:sldChg chg="add del">
        <pc:chgData name="Tessa Devreese" userId="01b03f44-bbf3-4cba-9e79-915b5d978ec3" providerId="ADAL" clId="{35C47571-FBA2-4685-965F-4D49609F5694}" dt="2023-06-07T17:45:13.059" v="22"/>
        <pc:sldMkLst>
          <pc:docMk/>
          <pc:sldMk cId="640277109" sldId="486"/>
        </pc:sldMkLst>
      </pc:sldChg>
      <pc:sldChg chg="add del">
        <pc:chgData name="Tessa Devreese" userId="01b03f44-bbf3-4cba-9e79-915b5d978ec3" providerId="ADAL" clId="{35C47571-FBA2-4685-965F-4D49609F5694}" dt="2023-06-07T17:45:26.854" v="24"/>
        <pc:sldMkLst>
          <pc:docMk/>
          <pc:sldMk cId="4213049089" sldId="486"/>
        </pc:sldMkLst>
      </pc:sldChg>
      <pc:sldChg chg="add">
        <pc:chgData name="Tessa Devreese" userId="01b03f44-bbf3-4cba-9e79-915b5d978ec3" providerId="ADAL" clId="{35C47571-FBA2-4685-965F-4D49609F5694}" dt="2023-06-07T17:45:26.960" v="25"/>
        <pc:sldMkLst>
          <pc:docMk/>
          <pc:sldMk cId="940182113" sldId="487"/>
        </pc:sldMkLst>
      </pc:sldChg>
      <pc:sldChg chg="add del">
        <pc:chgData name="Tessa Devreese" userId="01b03f44-bbf3-4cba-9e79-915b5d978ec3" providerId="ADAL" clId="{35C47571-FBA2-4685-965F-4D49609F5694}" dt="2023-06-07T17:45:13.059" v="22"/>
        <pc:sldMkLst>
          <pc:docMk/>
          <pc:sldMk cId="2474198125" sldId="487"/>
        </pc:sldMkLst>
      </pc:sldChg>
      <pc:sldChg chg="add del setBg">
        <pc:chgData name="Tessa Devreese" userId="01b03f44-bbf3-4cba-9e79-915b5d978ec3" providerId="ADAL" clId="{35C47571-FBA2-4685-965F-4D49609F5694}" dt="2023-06-07T17:45:26.854" v="24"/>
        <pc:sldMkLst>
          <pc:docMk/>
          <pc:sldMk cId="3999087180" sldId="487"/>
        </pc:sldMkLst>
      </pc:sldChg>
      <pc:sldChg chg="add">
        <pc:chgData name="Tessa Devreese" userId="01b03f44-bbf3-4cba-9e79-915b5d978ec3" providerId="ADAL" clId="{35C47571-FBA2-4685-965F-4D49609F5694}" dt="2023-06-07T17:45:26.960" v="25"/>
        <pc:sldMkLst>
          <pc:docMk/>
          <pc:sldMk cId="2611437560" sldId="488"/>
        </pc:sldMkLst>
      </pc:sldChg>
      <pc:sldChg chg="add del">
        <pc:chgData name="Tessa Devreese" userId="01b03f44-bbf3-4cba-9e79-915b5d978ec3" providerId="ADAL" clId="{35C47571-FBA2-4685-965F-4D49609F5694}" dt="2023-06-07T17:45:13.059" v="22"/>
        <pc:sldMkLst>
          <pc:docMk/>
          <pc:sldMk cId="3762555274" sldId="488"/>
        </pc:sldMkLst>
      </pc:sldChg>
      <pc:sldChg chg="add del setBg">
        <pc:chgData name="Tessa Devreese" userId="01b03f44-bbf3-4cba-9e79-915b5d978ec3" providerId="ADAL" clId="{35C47571-FBA2-4685-965F-4D49609F5694}" dt="2023-06-07T17:45:26.854" v="24"/>
        <pc:sldMkLst>
          <pc:docMk/>
          <pc:sldMk cId="3893962423" sldId="488"/>
        </pc:sldMkLst>
      </pc:sldChg>
      <pc:sldChg chg="add">
        <pc:chgData name="Tessa Devreese" userId="01b03f44-bbf3-4cba-9e79-915b5d978ec3" providerId="ADAL" clId="{35C47571-FBA2-4685-965F-4D49609F5694}" dt="2023-06-07T17:45:26.960" v="25"/>
        <pc:sldMkLst>
          <pc:docMk/>
          <pc:sldMk cId="407783343" sldId="489"/>
        </pc:sldMkLst>
      </pc:sldChg>
      <pc:sldChg chg="add del">
        <pc:chgData name="Tessa Devreese" userId="01b03f44-bbf3-4cba-9e79-915b5d978ec3" providerId="ADAL" clId="{35C47571-FBA2-4685-965F-4D49609F5694}" dt="2023-06-07T17:45:13.059" v="22"/>
        <pc:sldMkLst>
          <pc:docMk/>
          <pc:sldMk cId="922043494" sldId="489"/>
        </pc:sldMkLst>
      </pc:sldChg>
      <pc:sldChg chg="add del setBg">
        <pc:chgData name="Tessa Devreese" userId="01b03f44-bbf3-4cba-9e79-915b5d978ec3" providerId="ADAL" clId="{35C47571-FBA2-4685-965F-4D49609F5694}" dt="2023-06-07T17:45:26.854" v="24"/>
        <pc:sldMkLst>
          <pc:docMk/>
          <pc:sldMk cId="2912538001" sldId="489"/>
        </pc:sldMkLst>
      </pc:sldChg>
      <pc:sldChg chg="add del">
        <pc:chgData name="Tessa Devreese" userId="01b03f44-bbf3-4cba-9e79-915b5d978ec3" providerId="ADAL" clId="{35C47571-FBA2-4685-965F-4D49609F5694}" dt="2023-06-07T17:45:13.059" v="22"/>
        <pc:sldMkLst>
          <pc:docMk/>
          <pc:sldMk cId="945927945" sldId="490"/>
        </pc:sldMkLst>
      </pc:sldChg>
      <pc:sldChg chg="add del setBg">
        <pc:chgData name="Tessa Devreese" userId="01b03f44-bbf3-4cba-9e79-915b5d978ec3" providerId="ADAL" clId="{35C47571-FBA2-4685-965F-4D49609F5694}" dt="2023-06-07T17:45:26.854" v="24"/>
        <pc:sldMkLst>
          <pc:docMk/>
          <pc:sldMk cId="1132044414" sldId="490"/>
        </pc:sldMkLst>
      </pc:sldChg>
      <pc:sldChg chg="add">
        <pc:chgData name="Tessa Devreese" userId="01b03f44-bbf3-4cba-9e79-915b5d978ec3" providerId="ADAL" clId="{35C47571-FBA2-4685-965F-4D49609F5694}" dt="2023-06-07T17:45:26.960" v="25"/>
        <pc:sldMkLst>
          <pc:docMk/>
          <pc:sldMk cId="3145363557" sldId="490"/>
        </pc:sldMkLst>
      </pc:sldChg>
      <pc:sldChg chg="add del setBg">
        <pc:chgData name="Tessa Devreese" userId="01b03f44-bbf3-4cba-9e79-915b5d978ec3" providerId="ADAL" clId="{35C47571-FBA2-4685-965F-4D49609F5694}" dt="2023-06-07T17:45:26.854" v="24"/>
        <pc:sldMkLst>
          <pc:docMk/>
          <pc:sldMk cId="86473134" sldId="491"/>
        </pc:sldMkLst>
      </pc:sldChg>
      <pc:sldChg chg="add del">
        <pc:chgData name="Tessa Devreese" userId="01b03f44-bbf3-4cba-9e79-915b5d978ec3" providerId="ADAL" clId="{35C47571-FBA2-4685-965F-4D49609F5694}" dt="2023-06-07T17:45:13.059" v="22"/>
        <pc:sldMkLst>
          <pc:docMk/>
          <pc:sldMk cId="554001072" sldId="491"/>
        </pc:sldMkLst>
      </pc:sldChg>
      <pc:sldChg chg="add">
        <pc:chgData name="Tessa Devreese" userId="01b03f44-bbf3-4cba-9e79-915b5d978ec3" providerId="ADAL" clId="{35C47571-FBA2-4685-965F-4D49609F5694}" dt="2023-06-07T17:45:26.960" v="25"/>
        <pc:sldMkLst>
          <pc:docMk/>
          <pc:sldMk cId="573272341" sldId="491"/>
        </pc:sldMkLst>
      </pc:sldChg>
      <pc:sldChg chg="add">
        <pc:chgData name="Tessa Devreese" userId="01b03f44-bbf3-4cba-9e79-915b5d978ec3" providerId="ADAL" clId="{35C47571-FBA2-4685-965F-4D49609F5694}" dt="2023-06-07T17:45:56.590" v="35"/>
        <pc:sldMkLst>
          <pc:docMk/>
          <pc:sldMk cId="2085354039" sldId="492"/>
        </pc:sldMkLst>
      </pc:sldChg>
      <pc:sldChg chg="add">
        <pc:chgData name="Tessa Devreese" userId="01b03f44-bbf3-4cba-9e79-915b5d978ec3" providerId="ADAL" clId="{35C47571-FBA2-4685-965F-4D49609F5694}" dt="2023-06-07T17:46:27.180" v="38"/>
        <pc:sldMkLst>
          <pc:docMk/>
          <pc:sldMk cId="3097477027" sldId="493"/>
        </pc:sldMkLst>
      </pc:sldChg>
      <pc:sldMasterChg chg="addSldLayout delSldLayout">
        <pc:chgData name="Tessa Devreese" userId="01b03f44-bbf3-4cba-9e79-915b5d978ec3" providerId="ADAL" clId="{35C47571-FBA2-4685-965F-4D49609F5694}" dt="2023-06-07T17:45:42.422" v="34" actId="47"/>
        <pc:sldMasterMkLst>
          <pc:docMk/>
          <pc:sldMasterMk cId="2060821605" sldId="2147483705"/>
        </pc:sldMasterMkLst>
        <pc:sldLayoutChg chg="del">
          <pc:chgData name="Tessa Devreese" userId="01b03f44-bbf3-4cba-9e79-915b5d978ec3" providerId="ADAL" clId="{35C47571-FBA2-4685-965F-4D49609F5694}" dt="2023-06-07T17:39:52.982" v="1" actId="47"/>
          <pc:sldLayoutMkLst>
            <pc:docMk/>
            <pc:sldMasterMk cId="2060821605" sldId="2147483705"/>
            <pc:sldLayoutMk cId="988298991" sldId="2147483713"/>
          </pc:sldLayoutMkLst>
        </pc:sldLayoutChg>
        <pc:sldLayoutChg chg="add del">
          <pc:chgData name="Tessa Devreese" userId="01b03f44-bbf3-4cba-9e79-915b5d978ec3" providerId="ADAL" clId="{35C47571-FBA2-4685-965F-4D49609F5694}" dt="2023-06-07T17:45:42.422" v="34" actId="47"/>
          <pc:sldLayoutMkLst>
            <pc:docMk/>
            <pc:sldMasterMk cId="2060821605" sldId="2147483705"/>
            <pc:sldLayoutMk cId="3305225231" sldId="2147483718"/>
          </pc:sldLayoutMkLst>
        </pc:sldLayoutChg>
      </pc:sldMasterChg>
    </pc:docChg>
  </pc:docChgLst>
  <pc:docChgLst>
    <pc:chgData name="Guest User" userId="S::urn:spo:anon#85389eb8bfc214a106f85cd940aa123752192a366558903bca3d383b2c42eb9c::" providerId="AD" clId="Web-{52CE96C1-1320-10CF-3A7F-535ADC63CE86}"/>
    <pc:docChg chg="addSld delSld modSld">
      <pc:chgData name="Guest User" userId="S::urn:spo:anon#85389eb8bfc214a106f85cd940aa123752192a366558903bca3d383b2c42eb9c::" providerId="AD" clId="Web-{52CE96C1-1320-10CF-3A7F-535ADC63CE86}" dt="2023-06-21T10:05:58.061" v="87"/>
      <pc:docMkLst>
        <pc:docMk/>
      </pc:docMkLst>
      <pc:sldChg chg="modSp del delCm">
        <pc:chgData name="Guest User" userId="S::urn:spo:anon#85389eb8bfc214a106f85cd940aa123752192a366558903bca3d383b2c42eb9c::" providerId="AD" clId="Web-{52CE96C1-1320-10CF-3A7F-535ADC63CE86}" dt="2023-06-21T10:05:58.061" v="87"/>
        <pc:sldMkLst>
          <pc:docMk/>
          <pc:sldMk cId="1606681892" sldId="325"/>
        </pc:sldMkLst>
        <pc:spChg chg="mod">
          <ac:chgData name="Guest User" userId="S::urn:spo:anon#85389eb8bfc214a106f85cd940aa123752192a366558903bca3d383b2c42eb9c::" providerId="AD" clId="Web-{52CE96C1-1320-10CF-3A7F-535ADC63CE86}" dt="2023-06-21T09:59:06.767" v="0"/>
          <ac:spMkLst>
            <pc:docMk/>
            <pc:sldMk cId="1606681892" sldId="325"/>
            <ac:spMk id="5" creationId="{3D74BC40-99BC-FCC7-A8FA-B95DCDEBD66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Guest User" userId="S::urn:spo:anon#85389eb8bfc214a106f85cd940aa123752192a366558903bca3d383b2c42eb9c::" providerId="AD" clId="Web-{52CE96C1-1320-10CF-3A7F-535ADC63CE86}" dt="2023-06-21T09:59:09.158" v="1"/>
              <pc2:cmMkLst xmlns:pc2="http://schemas.microsoft.com/office/powerpoint/2019/9/main/command">
                <pc:docMk/>
                <pc:sldMk cId="1606681892" sldId="325"/>
                <pc2:cmMk id="{6C277805-6C52-4919-B41C-2EFC3068C447}"/>
              </pc2:cmMkLst>
            </pc226:cmChg>
          </p:ext>
        </pc:extLst>
      </pc:sldChg>
      <pc:sldChg chg="addSp delSp modSp delCm">
        <pc:chgData name="Guest User" userId="S::urn:spo:anon#85389eb8bfc214a106f85cd940aa123752192a366558903bca3d383b2c42eb9c::" providerId="AD" clId="Web-{52CE96C1-1320-10CF-3A7F-535ADC63CE86}" dt="2023-06-21T10:00:37.254" v="57"/>
        <pc:sldMkLst>
          <pc:docMk/>
          <pc:sldMk cId="464671095" sldId="361"/>
        </pc:sldMkLst>
        <pc:spChg chg="mod">
          <ac:chgData name="Guest User" userId="S::urn:spo:anon#85389eb8bfc214a106f85cd940aa123752192a366558903bca3d383b2c42eb9c::" providerId="AD" clId="Web-{52CE96C1-1320-10CF-3A7F-535ADC63CE86}" dt="2023-06-21T10:00:33.660" v="53"/>
          <ac:spMkLst>
            <pc:docMk/>
            <pc:sldMk cId="464671095" sldId="361"/>
            <ac:spMk id="4" creationId="{8C6F87CE-D6A8-299C-16D1-A6C4E2F9D86A}"/>
          </ac:spMkLst>
        </pc:spChg>
        <pc:spChg chg="mod">
          <ac:chgData name="Guest User" userId="S::urn:spo:anon#85389eb8bfc214a106f85cd940aa123752192a366558903bca3d383b2c42eb9c::" providerId="AD" clId="Web-{52CE96C1-1320-10CF-3A7F-535ADC63CE86}" dt="2023-06-21T10:00:33.676" v="54"/>
          <ac:spMkLst>
            <pc:docMk/>
            <pc:sldMk cId="464671095" sldId="361"/>
            <ac:spMk id="9" creationId="{CF58B445-142C-A71C-41B2-BD32345488BC}"/>
          </ac:spMkLst>
        </pc:spChg>
        <pc:spChg chg="mod">
          <ac:chgData name="Guest User" userId="S::urn:spo:anon#85389eb8bfc214a106f85cd940aa123752192a366558903bca3d383b2c42eb9c::" providerId="AD" clId="Web-{52CE96C1-1320-10CF-3A7F-535ADC63CE86}" dt="2023-06-21T10:00:33.692" v="55"/>
          <ac:spMkLst>
            <pc:docMk/>
            <pc:sldMk cId="464671095" sldId="361"/>
            <ac:spMk id="10" creationId="{8361FFE9-7B4E-2192-8FD5-C1A6F2EEE611}"/>
          </ac:spMkLst>
        </pc:spChg>
        <pc:spChg chg="mod">
          <ac:chgData name="Guest User" userId="S::urn:spo:anon#85389eb8bfc214a106f85cd940aa123752192a366558903bca3d383b2c42eb9c::" providerId="AD" clId="Web-{52CE96C1-1320-10CF-3A7F-535ADC63CE86}" dt="2023-06-21T10:00:33.692" v="56"/>
          <ac:spMkLst>
            <pc:docMk/>
            <pc:sldMk cId="464671095" sldId="361"/>
            <ac:spMk id="11" creationId="{D7BE6B2A-DFA1-59C6-587B-78EDA5F8D803}"/>
          </ac:spMkLst>
        </pc:spChg>
        <pc:spChg chg="add">
          <ac:chgData name="Guest User" userId="S::urn:spo:anon#85389eb8bfc214a106f85cd940aa123752192a366558903bca3d383b2c42eb9c::" providerId="AD" clId="Web-{52CE96C1-1320-10CF-3A7F-535ADC63CE86}" dt="2023-06-21T09:59:34.065" v="12"/>
          <ac:spMkLst>
            <pc:docMk/>
            <pc:sldMk cId="464671095" sldId="361"/>
            <ac:spMk id="45" creationId="{DD0C61FC-94D5-33B5-F53A-93E60753463C}"/>
          </ac:spMkLst>
        </pc:spChg>
        <pc:spChg chg="add">
          <ac:chgData name="Guest User" userId="S::urn:spo:anon#85389eb8bfc214a106f85cd940aa123752192a366558903bca3d383b2c42eb9c::" providerId="AD" clId="Web-{52CE96C1-1320-10CF-3A7F-535ADC63CE86}" dt="2023-06-21T09:59:34.065" v="12"/>
          <ac:spMkLst>
            <pc:docMk/>
            <pc:sldMk cId="464671095" sldId="361"/>
            <ac:spMk id="46" creationId="{620CDE10-145F-9EBD-1058-3CF605F236A2}"/>
          </ac:spMkLst>
        </pc:spChg>
        <pc:spChg chg="add">
          <ac:chgData name="Guest User" userId="S::urn:spo:anon#85389eb8bfc214a106f85cd940aa123752192a366558903bca3d383b2c42eb9c::" providerId="AD" clId="Web-{52CE96C1-1320-10CF-3A7F-535ADC63CE86}" dt="2023-06-21T09:59:34.065" v="12"/>
          <ac:spMkLst>
            <pc:docMk/>
            <pc:sldMk cId="464671095" sldId="361"/>
            <ac:spMk id="47" creationId="{963CD83A-336B-9659-0CD6-ABA088A8B1AE}"/>
          </ac:spMkLst>
        </pc:spChg>
        <pc:spChg chg="add">
          <ac:chgData name="Guest User" userId="S::urn:spo:anon#85389eb8bfc214a106f85cd940aa123752192a366558903bca3d383b2c42eb9c::" providerId="AD" clId="Web-{52CE96C1-1320-10CF-3A7F-535ADC63CE86}" dt="2023-06-21T09:59:34.065" v="12"/>
          <ac:spMkLst>
            <pc:docMk/>
            <pc:sldMk cId="464671095" sldId="361"/>
            <ac:spMk id="48" creationId="{D5E95B13-F863-03B6-D16F-A3C98B179101}"/>
          </ac:spMkLst>
        </pc:spChg>
        <pc:spChg chg="add">
          <ac:chgData name="Guest User" userId="S::urn:spo:anon#85389eb8bfc214a106f85cd940aa123752192a366558903bca3d383b2c42eb9c::" providerId="AD" clId="Web-{52CE96C1-1320-10CF-3A7F-535ADC63CE86}" dt="2023-06-21T09:59:34.065" v="12"/>
          <ac:spMkLst>
            <pc:docMk/>
            <pc:sldMk cId="464671095" sldId="361"/>
            <ac:spMk id="49" creationId="{9D871F2F-9260-F91E-E173-325389DA31B8}"/>
          </ac:spMkLst>
        </pc:spChg>
        <pc:spChg chg="add">
          <ac:chgData name="Guest User" userId="S::urn:spo:anon#85389eb8bfc214a106f85cd940aa123752192a366558903bca3d383b2c42eb9c::" providerId="AD" clId="Web-{52CE96C1-1320-10CF-3A7F-535ADC63CE86}" dt="2023-06-21T09:59:34.065" v="12"/>
          <ac:spMkLst>
            <pc:docMk/>
            <pc:sldMk cId="464671095" sldId="361"/>
            <ac:spMk id="50" creationId="{6E943CDC-384F-F199-4DBD-FD6CF09B48FD}"/>
          </ac:spMkLst>
        </pc:spChg>
        <pc:spChg chg="add">
          <ac:chgData name="Guest User" userId="S::urn:spo:anon#85389eb8bfc214a106f85cd940aa123752192a366558903bca3d383b2c42eb9c::" providerId="AD" clId="Web-{52CE96C1-1320-10CF-3A7F-535ADC63CE86}" dt="2023-06-21T09:59:34.065" v="12"/>
          <ac:spMkLst>
            <pc:docMk/>
            <pc:sldMk cId="464671095" sldId="361"/>
            <ac:spMk id="51" creationId="{3A217326-38BF-FE30-1A15-5608FA02AF79}"/>
          </ac:spMkLst>
        </pc:spChg>
        <pc:spChg chg="add">
          <ac:chgData name="Guest User" userId="S::urn:spo:anon#85389eb8bfc214a106f85cd940aa123752192a366558903bca3d383b2c42eb9c::" providerId="AD" clId="Web-{52CE96C1-1320-10CF-3A7F-535ADC63CE86}" dt="2023-06-21T09:59:34.065" v="12"/>
          <ac:spMkLst>
            <pc:docMk/>
            <pc:sldMk cId="464671095" sldId="361"/>
            <ac:spMk id="52" creationId="{D0199CF5-8958-CE39-0FD5-A79A4BB22E15}"/>
          </ac:spMkLst>
        </pc:spChg>
        <pc:spChg chg="add">
          <ac:chgData name="Guest User" userId="S::urn:spo:anon#85389eb8bfc214a106f85cd940aa123752192a366558903bca3d383b2c42eb9c::" providerId="AD" clId="Web-{52CE96C1-1320-10CF-3A7F-535ADC63CE86}" dt="2023-06-21T09:59:34.065" v="12"/>
          <ac:spMkLst>
            <pc:docMk/>
            <pc:sldMk cId="464671095" sldId="361"/>
            <ac:spMk id="53" creationId="{0E5002FE-1E1C-97DE-B9EA-0949E17EF32E}"/>
          </ac:spMkLst>
        </pc:spChg>
        <pc:spChg chg="add">
          <ac:chgData name="Guest User" userId="S::urn:spo:anon#85389eb8bfc214a106f85cd940aa123752192a366558903bca3d383b2c42eb9c::" providerId="AD" clId="Web-{52CE96C1-1320-10CF-3A7F-535ADC63CE86}" dt="2023-06-21T09:59:34.065" v="12"/>
          <ac:spMkLst>
            <pc:docMk/>
            <pc:sldMk cId="464671095" sldId="361"/>
            <ac:spMk id="54" creationId="{ED08403A-D5AA-644F-BE63-ECA30103E278}"/>
          </ac:spMkLst>
        </pc:spChg>
        <pc:spChg chg="add">
          <ac:chgData name="Guest User" userId="S::urn:spo:anon#85389eb8bfc214a106f85cd940aa123752192a366558903bca3d383b2c42eb9c::" providerId="AD" clId="Web-{52CE96C1-1320-10CF-3A7F-535ADC63CE86}" dt="2023-06-21T09:59:34.065" v="12"/>
          <ac:spMkLst>
            <pc:docMk/>
            <pc:sldMk cId="464671095" sldId="361"/>
            <ac:spMk id="55" creationId="{FC37BD6E-FEC6-35EC-A3B3-50269E966225}"/>
          </ac:spMkLst>
        </pc:spChg>
        <pc:grpChg chg="del">
          <ac:chgData name="Guest User" userId="S::urn:spo:anon#85389eb8bfc214a106f85cd940aa123752192a366558903bca3d383b2c42eb9c::" providerId="AD" clId="Web-{52CE96C1-1320-10CF-3A7F-535ADC63CE86}" dt="2023-06-21T09:59:32.674" v="11"/>
          <ac:grpSpMkLst>
            <pc:docMk/>
            <pc:sldMk cId="464671095" sldId="361"/>
            <ac:grpSpMk id="5" creationId="{6F503CA8-052D-4D26-54FE-4A8F9B107C96}"/>
          </ac:grpSpMkLst>
        </pc:grpChg>
        <pc:grpChg chg="add mod">
          <ac:chgData name="Guest User" userId="S::urn:spo:anon#85389eb8bfc214a106f85cd940aa123752192a366558903bca3d383b2c42eb9c::" providerId="AD" clId="Web-{52CE96C1-1320-10CF-3A7F-535ADC63CE86}" dt="2023-06-21T10:00:29.551" v="47" actId="14100"/>
          <ac:grpSpMkLst>
            <pc:docMk/>
            <pc:sldMk cId="464671095" sldId="361"/>
            <ac:grpSpMk id="14" creationId="{5600669F-FC71-787F-A0FE-2D234AAB7E70}"/>
          </ac:grpSpMkLst>
        </pc:grpChg>
        <pc:grpChg chg="add mod">
          <ac:chgData name="Guest User" userId="S::urn:spo:anon#85389eb8bfc214a106f85cd940aa123752192a366558903bca3d383b2c42eb9c::" providerId="AD" clId="Web-{52CE96C1-1320-10CF-3A7F-535ADC63CE86}" dt="2023-06-21T10:00:29.567" v="48" actId="14100"/>
          <ac:grpSpMkLst>
            <pc:docMk/>
            <pc:sldMk cId="464671095" sldId="361"/>
            <ac:grpSpMk id="15" creationId="{3D3433E4-BB47-70FA-6F10-7BFBB626512C}"/>
          </ac:grpSpMkLst>
        </pc:grpChg>
        <pc:grpChg chg="del">
          <ac:chgData name="Guest User" userId="S::urn:spo:anon#85389eb8bfc214a106f85cd940aa123752192a366558903bca3d383b2c42eb9c::" providerId="AD" clId="Web-{52CE96C1-1320-10CF-3A7F-535ADC63CE86}" dt="2023-06-21T09:59:32.674" v="10"/>
          <ac:grpSpMkLst>
            <pc:docMk/>
            <pc:sldMk cId="464671095" sldId="361"/>
            <ac:grpSpMk id="16" creationId="{7B1AF483-1BA5-25A9-5BE9-4D884D7B2F68}"/>
          </ac:grpSpMkLst>
        </pc:grpChg>
        <pc:grpChg chg="del">
          <ac:chgData name="Guest User" userId="S::urn:spo:anon#85389eb8bfc214a106f85cd940aa123752192a366558903bca3d383b2c42eb9c::" providerId="AD" clId="Web-{52CE96C1-1320-10CF-3A7F-535ADC63CE86}" dt="2023-06-21T09:59:32.674" v="9"/>
          <ac:grpSpMkLst>
            <pc:docMk/>
            <pc:sldMk cId="464671095" sldId="361"/>
            <ac:grpSpMk id="22" creationId="{71D76357-3A32-6B2D-40B0-920A863ECD65}"/>
          </ac:grpSpMkLst>
        </pc:grpChg>
        <pc:grpChg chg="del">
          <ac:chgData name="Guest User" userId="S::urn:spo:anon#85389eb8bfc214a106f85cd940aa123752192a366558903bca3d383b2c42eb9c::" providerId="AD" clId="Web-{52CE96C1-1320-10CF-3A7F-535ADC63CE86}" dt="2023-06-21T09:59:32.674" v="8"/>
          <ac:grpSpMkLst>
            <pc:docMk/>
            <pc:sldMk cId="464671095" sldId="361"/>
            <ac:grpSpMk id="25" creationId="{21EDA08E-2B5D-BF85-400A-37E5222AB6F4}"/>
          </ac:grpSpMkLst>
        </pc:grpChg>
        <pc:grpChg chg="del">
          <ac:chgData name="Guest User" userId="S::urn:spo:anon#85389eb8bfc214a106f85cd940aa123752192a366558903bca3d383b2c42eb9c::" providerId="AD" clId="Web-{52CE96C1-1320-10CF-3A7F-535ADC63CE86}" dt="2023-06-21T09:59:32.674" v="7"/>
          <ac:grpSpMkLst>
            <pc:docMk/>
            <pc:sldMk cId="464671095" sldId="361"/>
            <ac:grpSpMk id="28" creationId="{5E108AE3-3DC7-7B5F-E63E-8F69CCDA61E2}"/>
          </ac:grpSpMkLst>
        </pc:grpChg>
        <pc:grpChg chg="add mod">
          <ac:chgData name="Guest User" userId="S::urn:spo:anon#85389eb8bfc214a106f85cd940aa123752192a366558903bca3d383b2c42eb9c::" providerId="AD" clId="Web-{52CE96C1-1320-10CF-3A7F-535ADC63CE86}" dt="2023-06-21T10:00:29.629" v="52" actId="14100"/>
          <ac:grpSpMkLst>
            <pc:docMk/>
            <pc:sldMk cId="464671095" sldId="361"/>
            <ac:grpSpMk id="31" creationId="{54E53F51-CB20-BA2B-DAB6-D807B726A665}"/>
          </ac:grpSpMkLst>
        </pc:grpChg>
        <pc:grpChg chg="del">
          <ac:chgData name="Guest User" userId="S::urn:spo:anon#85389eb8bfc214a106f85cd940aa123752192a366558903bca3d383b2c42eb9c::" providerId="AD" clId="Web-{52CE96C1-1320-10CF-3A7F-535ADC63CE86}" dt="2023-06-21T09:59:32.674" v="6"/>
          <ac:grpSpMkLst>
            <pc:docMk/>
            <pc:sldMk cId="464671095" sldId="361"/>
            <ac:grpSpMk id="34" creationId="{C446C1E7-791C-E99F-9956-A1037DC4A836}"/>
          </ac:grpSpMkLst>
        </pc:grpChg>
        <pc:grpChg chg="add mod">
          <ac:chgData name="Guest User" userId="S::urn:spo:anon#85389eb8bfc214a106f85cd940aa123752192a366558903bca3d383b2c42eb9c::" providerId="AD" clId="Web-{52CE96C1-1320-10CF-3A7F-535ADC63CE86}" dt="2023-06-21T10:00:29.582" v="49" actId="14100"/>
          <ac:grpSpMkLst>
            <pc:docMk/>
            <pc:sldMk cId="464671095" sldId="361"/>
            <ac:grpSpMk id="39" creationId="{6CF04AEF-8908-29AC-7B57-2341109D9FE4}"/>
          </ac:grpSpMkLst>
        </pc:grpChg>
        <pc:grpChg chg="add mod">
          <ac:chgData name="Guest User" userId="S::urn:spo:anon#85389eb8bfc214a106f85cd940aa123752192a366558903bca3d383b2c42eb9c::" providerId="AD" clId="Web-{52CE96C1-1320-10CF-3A7F-535ADC63CE86}" dt="2023-06-21T10:00:29.598" v="50" actId="14100"/>
          <ac:grpSpMkLst>
            <pc:docMk/>
            <pc:sldMk cId="464671095" sldId="361"/>
            <ac:grpSpMk id="40" creationId="{BC946CE3-5B88-DBAA-79A1-6DBF6DA6AFE4}"/>
          </ac:grpSpMkLst>
        </pc:grpChg>
        <pc:grpChg chg="add mod">
          <ac:chgData name="Guest User" userId="S::urn:spo:anon#85389eb8bfc214a106f85cd940aa123752192a366558903bca3d383b2c42eb9c::" providerId="AD" clId="Web-{52CE96C1-1320-10CF-3A7F-535ADC63CE86}" dt="2023-06-21T10:00:29.613" v="51" actId="14100"/>
          <ac:grpSpMkLst>
            <pc:docMk/>
            <pc:sldMk cId="464671095" sldId="361"/>
            <ac:grpSpMk id="41" creationId="{6E6199C6-A9AD-36FF-4E59-79B5E202DC09}"/>
          </ac:grpSpMkLst>
        </pc:grpChg>
        <pc:picChg chg="del">
          <ac:chgData name="Guest User" userId="S::urn:spo:anon#85389eb8bfc214a106f85cd940aa123752192a366558903bca3d383b2c42eb9c::" providerId="AD" clId="Web-{52CE96C1-1320-10CF-3A7F-535ADC63CE86}" dt="2023-06-21T09:59:15.392" v="2"/>
          <ac:picMkLst>
            <pc:docMk/>
            <pc:sldMk cId="464671095" sldId="361"/>
            <ac:picMk id="13" creationId="{23398A54-A02C-98D7-921E-2206ABD7B5B3}"/>
          </ac:picMkLst>
        </pc:picChg>
        <pc:picChg chg="del">
          <ac:chgData name="Guest User" userId="S::urn:spo:anon#85389eb8bfc214a106f85cd940aa123752192a366558903bca3d383b2c42eb9c::" providerId="AD" clId="Web-{52CE96C1-1320-10CF-3A7F-535ADC63CE86}" dt="2023-06-21T09:59:18.377" v="5"/>
          <ac:picMkLst>
            <pc:docMk/>
            <pc:sldMk cId="464671095" sldId="361"/>
            <ac:picMk id="32" creationId="{82A64638-4566-CE1A-5599-3346F53C305E}"/>
          </ac:picMkLst>
        </pc:picChg>
        <pc:picChg chg="del">
          <ac:chgData name="Guest User" userId="S::urn:spo:anon#85389eb8bfc214a106f85cd940aa123752192a366558903bca3d383b2c42eb9c::" providerId="AD" clId="Web-{52CE96C1-1320-10CF-3A7F-535ADC63CE86}" dt="2023-06-21T09:59:16.517" v="3"/>
          <ac:picMkLst>
            <pc:docMk/>
            <pc:sldMk cId="464671095" sldId="361"/>
            <ac:picMk id="33" creationId="{8BB8F0B6-AAE1-BB42-B7C3-93BA3527E299}"/>
          </ac:picMkLst>
        </pc:picChg>
        <pc:picChg chg="del">
          <ac:chgData name="Guest User" userId="S::urn:spo:anon#85389eb8bfc214a106f85cd940aa123752192a366558903bca3d383b2c42eb9c::" providerId="AD" clId="Web-{52CE96C1-1320-10CF-3A7F-535ADC63CE86}" dt="2023-06-21T09:59:18.236" v="4"/>
          <ac:picMkLst>
            <pc:docMk/>
            <pc:sldMk cId="464671095" sldId="361"/>
            <ac:picMk id="38" creationId="{9873F0CD-3895-50D7-A050-3A0FE213641B}"/>
          </ac:picMkLst>
        </pc:picChg>
        <pc:picChg chg="add">
          <ac:chgData name="Guest User" userId="S::urn:spo:anon#85389eb8bfc214a106f85cd940aa123752192a366558903bca3d383b2c42eb9c::" providerId="AD" clId="Web-{52CE96C1-1320-10CF-3A7F-535ADC63CE86}" dt="2023-06-21T09:59:34.065" v="12"/>
          <ac:picMkLst>
            <pc:docMk/>
            <pc:sldMk cId="464671095" sldId="361"/>
            <ac:picMk id="42" creationId="{6E27B58C-4B17-EF79-1919-187465C98BBD}"/>
          </ac:picMkLst>
        </pc:picChg>
        <pc:picChg chg="add">
          <ac:chgData name="Guest User" userId="S::urn:spo:anon#85389eb8bfc214a106f85cd940aa123752192a366558903bca3d383b2c42eb9c::" providerId="AD" clId="Web-{52CE96C1-1320-10CF-3A7F-535ADC63CE86}" dt="2023-06-21T09:59:34.065" v="12"/>
          <ac:picMkLst>
            <pc:docMk/>
            <pc:sldMk cId="464671095" sldId="361"/>
            <ac:picMk id="43" creationId="{EC6A2705-D564-D3E9-E3A0-CAFCDF493CC8}"/>
          </ac:picMkLst>
        </pc:picChg>
        <pc:picChg chg="add">
          <ac:chgData name="Guest User" userId="S::urn:spo:anon#85389eb8bfc214a106f85cd940aa123752192a366558903bca3d383b2c42eb9c::" providerId="AD" clId="Web-{52CE96C1-1320-10CF-3A7F-535ADC63CE86}" dt="2023-06-21T09:59:34.065" v="12"/>
          <ac:picMkLst>
            <pc:docMk/>
            <pc:sldMk cId="464671095" sldId="361"/>
            <ac:picMk id="44" creationId="{D5F51D06-16F0-CA1A-52DF-E07D757DA9C0}"/>
          </ac:picMkLst>
        </pc:picChg>
        <pc:picChg chg="add">
          <ac:chgData name="Guest User" userId="S::urn:spo:anon#85389eb8bfc214a106f85cd940aa123752192a366558903bca3d383b2c42eb9c::" providerId="AD" clId="Web-{52CE96C1-1320-10CF-3A7F-535ADC63CE86}" dt="2023-06-21T09:59:34.065" v="12"/>
          <ac:picMkLst>
            <pc:docMk/>
            <pc:sldMk cId="464671095" sldId="361"/>
            <ac:picMk id="56" creationId="{8BF06883-E26F-2EB9-5FB1-70F0D605CC11}"/>
          </ac:picMkLst>
        </pc:picChg>
        <pc:picChg chg="add">
          <ac:chgData name="Guest User" userId="S::urn:spo:anon#85389eb8bfc214a106f85cd940aa123752192a366558903bca3d383b2c42eb9c::" providerId="AD" clId="Web-{52CE96C1-1320-10CF-3A7F-535ADC63CE86}" dt="2023-06-21T09:59:34.065" v="12"/>
          <ac:picMkLst>
            <pc:docMk/>
            <pc:sldMk cId="464671095" sldId="361"/>
            <ac:picMk id="57" creationId="{1C80141C-BC58-570E-167C-C9D89FCD0BBF}"/>
          </ac:picMkLst>
        </pc:picChg>
        <pc:picChg chg="add">
          <ac:chgData name="Guest User" userId="S::urn:spo:anon#85389eb8bfc214a106f85cd940aa123752192a366558903bca3d383b2c42eb9c::" providerId="AD" clId="Web-{52CE96C1-1320-10CF-3A7F-535ADC63CE86}" dt="2023-06-21T09:59:34.065" v="12"/>
          <ac:picMkLst>
            <pc:docMk/>
            <pc:sldMk cId="464671095" sldId="361"/>
            <ac:picMk id="58" creationId="{9A2F84DE-E476-515F-B32A-D7524B4A1F9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Guest User" userId="S::urn:spo:anon#85389eb8bfc214a106f85cd940aa123752192a366558903bca3d383b2c42eb9c::" providerId="AD" clId="Web-{52CE96C1-1320-10CF-3A7F-535ADC63CE86}" dt="2023-06-21T10:00:37.254" v="57"/>
              <pc2:cmMkLst xmlns:pc2="http://schemas.microsoft.com/office/powerpoint/2019/9/main/command">
                <pc:docMk/>
                <pc:sldMk cId="464671095" sldId="361"/>
                <pc2:cmMk id="{A26A5617-1576-4878-8E3C-9A4BE8B3358D}"/>
              </pc2:cmMkLst>
            </pc226:cmChg>
          </p:ext>
        </pc:extLst>
      </pc:sldChg>
      <pc:sldChg chg="del">
        <pc:chgData name="Guest User" userId="S::urn:spo:anon#85389eb8bfc214a106f85cd940aa123752192a366558903bca3d383b2c42eb9c::" providerId="AD" clId="Web-{52CE96C1-1320-10CF-3A7F-535ADC63CE86}" dt="2023-06-21T10:05:53.249" v="86"/>
        <pc:sldMkLst>
          <pc:docMk/>
          <pc:sldMk cId="2201994681" sldId="460"/>
        </pc:sldMkLst>
      </pc:sldChg>
      <pc:sldChg chg="del">
        <pc:chgData name="Guest User" userId="S::urn:spo:anon#85389eb8bfc214a106f85cd940aa123752192a366558903bca3d383b2c42eb9c::" providerId="AD" clId="Web-{52CE96C1-1320-10CF-3A7F-535ADC63CE86}" dt="2023-06-21T10:01:04.349" v="61"/>
        <pc:sldMkLst>
          <pc:docMk/>
          <pc:sldMk cId="3859780707" sldId="473"/>
        </pc:sldMkLst>
      </pc:sldChg>
      <pc:sldChg chg="modSp add del delCm">
        <pc:chgData name="Guest User" userId="S::urn:spo:anon#85389eb8bfc214a106f85cd940aa123752192a366558903bca3d383b2c42eb9c::" providerId="AD" clId="Web-{52CE96C1-1320-10CF-3A7F-535ADC63CE86}" dt="2023-06-21T10:03:01.774" v="83"/>
        <pc:sldMkLst>
          <pc:docMk/>
          <pc:sldMk cId="2454027832" sldId="494"/>
        </pc:sldMkLst>
        <pc:spChg chg="mod">
          <ac:chgData name="Guest User" userId="S::urn:spo:anon#85389eb8bfc214a106f85cd940aa123752192a366558903bca3d383b2c42eb9c::" providerId="AD" clId="Web-{52CE96C1-1320-10CF-3A7F-535ADC63CE86}" dt="2023-06-21T10:02:40.664" v="80"/>
          <ac:spMkLst>
            <pc:docMk/>
            <pc:sldMk cId="2454027832" sldId="494"/>
            <ac:spMk id="4" creationId="{8988802E-7E34-415C-61A9-0295D109ED24}"/>
          </ac:spMkLst>
        </pc:spChg>
        <pc:spChg chg="mod">
          <ac:chgData name="Guest User" userId="S::urn:spo:anon#85389eb8bfc214a106f85cd940aa123752192a366558903bca3d383b2c42eb9c::" providerId="AD" clId="Web-{52CE96C1-1320-10CF-3A7F-535ADC63CE86}" dt="2023-06-21T10:02:50.133" v="82" actId="20577"/>
          <ac:spMkLst>
            <pc:docMk/>
            <pc:sldMk cId="2454027832" sldId="494"/>
            <ac:spMk id="5" creationId="{A9F21917-8D16-86A7-3153-53E0F08DD1C3}"/>
          </ac:spMkLst>
        </pc:spChg>
        <pc:spChg chg="mod">
          <ac:chgData name="Guest User" userId="S::urn:spo:anon#85389eb8bfc214a106f85cd940aa123752192a366558903bca3d383b2c42eb9c::" providerId="AD" clId="Web-{52CE96C1-1320-10CF-3A7F-535ADC63CE86}" dt="2023-06-21T10:02:37.242" v="79"/>
          <ac:spMkLst>
            <pc:docMk/>
            <pc:sldMk cId="2454027832" sldId="494"/>
            <ac:spMk id="7" creationId="{8B93B15B-FF9D-3560-7CE9-68B5FAEFBFE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Guest User" userId="S::urn:spo:anon#85389eb8bfc214a106f85cd940aa123752192a366558903bca3d383b2c42eb9c::" providerId="AD" clId="Web-{52CE96C1-1320-10CF-3A7F-535ADC63CE86}" dt="2023-06-21T10:03:01.774" v="83"/>
              <pc2:cmMkLst xmlns:pc2="http://schemas.microsoft.com/office/powerpoint/2019/9/main/command">
                <pc:docMk/>
                <pc:sldMk cId="2454027832" sldId="494"/>
                <pc2:cmMk id="{CF8221E0-D930-46A1-A758-BDE96ED45993}"/>
              </pc2:cmMkLst>
            </pc226:cmChg>
          </p:ext>
        </pc:extLst>
      </pc:sldChg>
      <pc:sldChg chg="add">
        <pc:chgData name="Guest User" userId="S::urn:spo:anon#85389eb8bfc214a106f85cd940aa123752192a366558903bca3d383b2c42eb9c::" providerId="AD" clId="Web-{52CE96C1-1320-10CF-3A7F-535ADC63CE86}" dt="2023-06-21T10:05:30.748" v="84"/>
        <pc:sldMkLst>
          <pc:docMk/>
          <pc:sldMk cId="2503724173" sldId="495"/>
        </pc:sldMkLst>
      </pc:sldChg>
      <pc:sldChg chg="add">
        <pc:chgData name="Guest User" userId="S::urn:spo:anon#85389eb8bfc214a106f85cd940aa123752192a366558903bca3d383b2c42eb9c::" providerId="AD" clId="Web-{52CE96C1-1320-10CF-3A7F-535ADC63CE86}" dt="2023-06-21T10:05:42.951" v="85"/>
        <pc:sldMkLst>
          <pc:docMk/>
          <pc:sldMk cId="2460154030" sldId="496"/>
        </pc:sldMkLst>
      </pc:sldChg>
      <pc:sldMasterChg chg="addSldLayout">
        <pc:chgData name="Guest User" userId="S::urn:spo:anon#85389eb8bfc214a106f85cd940aa123752192a366558903bca3d383b2c42eb9c::" providerId="AD" clId="Web-{52CE96C1-1320-10CF-3A7F-535ADC63CE86}" dt="2023-06-21T10:00:53.974" v="58"/>
        <pc:sldMasterMkLst>
          <pc:docMk/>
          <pc:sldMasterMk cId="165346372" sldId="2147483698"/>
        </pc:sldMasterMkLst>
        <pc:sldLayoutChg chg="add">
          <pc:chgData name="Guest User" userId="S::urn:spo:anon#85389eb8bfc214a106f85cd940aa123752192a366558903bca3d383b2c42eb9c::" providerId="AD" clId="Web-{52CE96C1-1320-10CF-3A7F-535ADC63CE86}" dt="2023-06-21T10:00:53.974" v="58"/>
          <pc:sldLayoutMkLst>
            <pc:docMk/>
            <pc:sldMasterMk cId="165346372" sldId="2147483698"/>
            <pc:sldLayoutMk cId="232195007" sldId="2147483738"/>
          </pc:sldLayoutMkLst>
        </pc:sldLayoutChg>
        <pc:sldLayoutChg chg="add">
          <pc:chgData name="Guest User" userId="S::urn:spo:anon#85389eb8bfc214a106f85cd940aa123752192a366558903bca3d383b2c42eb9c::" providerId="AD" clId="Web-{52CE96C1-1320-10CF-3A7F-535ADC63CE86}" dt="2023-06-21T10:00:53.974" v="58"/>
          <pc:sldLayoutMkLst>
            <pc:docMk/>
            <pc:sldMasterMk cId="165346372" sldId="2147483698"/>
            <pc:sldLayoutMk cId="2057491238" sldId="2147483739"/>
          </pc:sldLayoutMkLst>
        </pc:sldLayoutChg>
        <pc:sldLayoutChg chg="add">
          <pc:chgData name="Guest User" userId="S::urn:spo:anon#85389eb8bfc214a106f85cd940aa123752192a366558903bca3d383b2c42eb9c::" providerId="AD" clId="Web-{52CE96C1-1320-10CF-3A7F-535ADC63CE86}" dt="2023-06-21T10:00:53.974" v="58"/>
          <pc:sldLayoutMkLst>
            <pc:docMk/>
            <pc:sldMasterMk cId="165346372" sldId="2147483698"/>
            <pc:sldLayoutMk cId="256510583" sldId="2147483740"/>
          </pc:sldLayoutMkLst>
        </pc:sldLayoutChg>
        <pc:sldLayoutChg chg="add">
          <pc:chgData name="Guest User" userId="S::urn:spo:anon#85389eb8bfc214a106f85cd940aa123752192a366558903bca3d383b2c42eb9c::" providerId="AD" clId="Web-{52CE96C1-1320-10CF-3A7F-535ADC63CE86}" dt="2023-06-21T10:00:53.974" v="58"/>
          <pc:sldLayoutMkLst>
            <pc:docMk/>
            <pc:sldMasterMk cId="165346372" sldId="2147483698"/>
            <pc:sldLayoutMk cId="2977907030" sldId="2147483741"/>
          </pc:sldLayoutMkLst>
        </pc:sldLayoutChg>
        <pc:sldLayoutChg chg="add">
          <pc:chgData name="Guest User" userId="S::urn:spo:anon#85389eb8bfc214a106f85cd940aa123752192a366558903bca3d383b2c42eb9c::" providerId="AD" clId="Web-{52CE96C1-1320-10CF-3A7F-535ADC63CE86}" dt="2023-06-21T10:00:53.974" v="58"/>
          <pc:sldLayoutMkLst>
            <pc:docMk/>
            <pc:sldMasterMk cId="165346372" sldId="2147483698"/>
            <pc:sldLayoutMk cId="2881237422" sldId="2147483742"/>
          </pc:sldLayoutMkLst>
        </pc:sldLayoutChg>
        <pc:sldLayoutChg chg="add">
          <pc:chgData name="Guest User" userId="S::urn:spo:anon#85389eb8bfc214a106f85cd940aa123752192a366558903bca3d383b2c42eb9c::" providerId="AD" clId="Web-{52CE96C1-1320-10CF-3A7F-535ADC63CE86}" dt="2023-06-21T10:00:53.974" v="58"/>
          <pc:sldLayoutMkLst>
            <pc:docMk/>
            <pc:sldMasterMk cId="165346372" sldId="2147483698"/>
            <pc:sldLayoutMk cId="1435451484" sldId="2147483743"/>
          </pc:sldLayoutMkLst>
        </pc:sldLayoutChg>
      </pc:sldMasterChg>
      <pc:sldMasterChg chg="addSldLayout">
        <pc:chgData name="Guest User" userId="S::urn:spo:anon#85389eb8bfc214a106f85cd940aa123752192a366558903bca3d383b2c42eb9c::" providerId="AD" clId="Web-{52CE96C1-1320-10CF-3A7F-535ADC63CE86}" dt="2023-06-21T10:05:42.951" v="85"/>
        <pc:sldMasterMkLst>
          <pc:docMk/>
          <pc:sldMasterMk cId="2060821605" sldId="2147483705"/>
        </pc:sldMasterMkLst>
        <pc:sldLayoutChg chg="add">
          <pc:chgData name="Guest User" userId="S::urn:spo:anon#85389eb8bfc214a106f85cd940aa123752192a366558903bca3d383b2c42eb9c::" providerId="AD" clId="Web-{52CE96C1-1320-10CF-3A7F-535ADC63CE86}" dt="2023-06-21T10:05:30.748" v="84"/>
          <pc:sldLayoutMkLst>
            <pc:docMk/>
            <pc:sldMasterMk cId="2060821605" sldId="2147483705"/>
            <pc:sldLayoutMk cId="988298991" sldId="2147483713"/>
          </pc:sldLayoutMkLst>
        </pc:sldLayoutChg>
        <pc:sldLayoutChg chg="add">
          <pc:chgData name="Guest User" userId="S::urn:spo:anon#85389eb8bfc214a106f85cd940aa123752192a366558903bca3d383b2c42eb9c::" providerId="AD" clId="Web-{52CE96C1-1320-10CF-3A7F-535ADC63CE86}" dt="2023-06-21T10:05:30.748" v="84"/>
          <pc:sldLayoutMkLst>
            <pc:docMk/>
            <pc:sldMasterMk cId="2060821605" sldId="2147483705"/>
            <pc:sldLayoutMk cId="3548771068" sldId="2147483744"/>
          </pc:sldLayoutMkLst>
        </pc:sldLayoutChg>
        <pc:sldLayoutChg chg="add">
          <pc:chgData name="Guest User" userId="S::urn:spo:anon#85389eb8bfc214a106f85cd940aa123752192a366558903bca3d383b2c42eb9c::" providerId="AD" clId="Web-{52CE96C1-1320-10CF-3A7F-535ADC63CE86}" dt="2023-06-21T10:05:42.951" v="85"/>
          <pc:sldLayoutMkLst>
            <pc:docMk/>
            <pc:sldMasterMk cId="2060821605" sldId="2147483705"/>
            <pc:sldLayoutMk cId="3548771068" sldId="2147483745"/>
          </pc:sldLayoutMkLst>
        </pc:sldLayoutChg>
        <pc:sldLayoutChg chg="add">
          <pc:chgData name="Guest User" userId="S::urn:spo:anon#85389eb8bfc214a106f85cd940aa123752192a366558903bca3d383b2c42eb9c::" providerId="AD" clId="Web-{52CE96C1-1320-10CF-3A7F-535ADC63CE86}" dt="2023-06-21T10:05:42.951" v="85"/>
          <pc:sldLayoutMkLst>
            <pc:docMk/>
            <pc:sldMasterMk cId="2060821605" sldId="2147483705"/>
            <pc:sldLayoutMk cId="988298991" sldId="2147483746"/>
          </pc:sldLayoutMkLst>
        </pc:sldLayoutChg>
      </pc:sldMasterChg>
    </pc:docChg>
  </pc:docChgLst>
  <pc:docChgLst>
    <pc:chgData name="Guest User" userId="S::urn:spo:anon#b9a956491ace283d46870d455413ed79f687501240908d93dda0d1783417b1da::" providerId="AD" clId="Web-{C1531E81-A19C-0C75-D66B-B568678E69F0}"/>
    <pc:docChg chg="addSld delSld modSld">
      <pc:chgData name="Guest User" userId="S::urn:spo:anon#b9a956491ace283d46870d455413ed79f687501240908d93dda0d1783417b1da::" providerId="AD" clId="Web-{C1531E81-A19C-0C75-D66B-B568678E69F0}" dt="2023-06-27T11:36:57.809" v="20" actId="1076"/>
      <pc:docMkLst>
        <pc:docMk/>
      </pc:docMkLst>
      <pc:sldChg chg="modSp">
        <pc:chgData name="Guest User" userId="S::urn:spo:anon#b9a956491ace283d46870d455413ed79f687501240908d93dda0d1783417b1da::" providerId="AD" clId="Web-{C1531E81-A19C-0C75-D66B-B568678E69F0}" dt="2023-06-27T11:36:03.729" v="17" actId="1076"/>
        <pc:sldMkLst>
          <pc:docMk/>
          <pc:sldMk cId="1079850314" sldId="480"/>
        </pc:sldMkLst>
        <pc:spChg chg="mod">
          <ac:chgData name="Guest User" userId="S::urn:spo:anon#b9a956491ace283d46870d455413ed79f687501240908d93dda0d1783417b1da::" providerId="AD" clId="Web-{C1531E81-A19C-0C75-D66B-B568678E69F0}" dt="2023-06-27T11:36:02.651" v="16" actId="14100"/>
          <ac:spMkLst>
            <pc:docMk/>
            <pc:sldMk cId="1079850314" sldId="480"/>
            <ac:spMk id="78" creationId="{3806F418-6F2A-13AB-F9AC-C1FEE85524CA}"/>
          </ac:spMkLst>
        </pc:spChg>
        <pc:spChg chg="mod">
          <ac:chgData name="Guest User" userId="S::urn:spo:anon#b9a956491ace283d46870d455413ed79f687501240908d93dda0d1783417b1da::" providerId="AD" clId="Web-{C1531E81-A19C-0C75-D66B-B568678E69F0}" dt="2023-06-27T11:36:03.729" v="17" actId="1076"/>
          <ac:spMkLst>
            <pc:docMk/>
            <pc:sldMk cId="1079850314" sldId="480"/>
            <ac:spMk id="82" creationId="{E9A3CA66-ECA0-1BD6-BF74-6C01E6BAF228}"/>
          </ac:spMkLst>
        </pc:spChg>
      </pc:sldChg>
      <pc:sldChg chg="modSp">
        <pc:chgData name="Guest User" userId="S::urn:spo:anon#b9a956491ace283d46870d455413ed79f687501240908d93dda0d1783417b1da::" providerId="AD" clId="Web-{C1531E81-A19C-0C75-D66B-B568678E69F0}" dt="2023-06-27T11:36:57.809" v="20" actId="1076"/>
        <pc:sldMkLst>
          <pc:docMk/>
          <pc:sldMk cId="2805268885" sldId="483"/>
        </pc:sldMkLst>
        <pc:spChg chg="mod">
          <ac:chgData name="Guest User" userId="S::urn:spo:anon#b9a956491ace283d46870d455413ed79f687501240908d93dda0d1783417b1da::" providerId="AD" clId="Web-{C1531E81-A19C-0C75-D66B-B568678E69F0}" dt="2023-06-27T11:36:57.809" v="20" actId="1076"/>
          <ac:spMkLst>
            <pc:docMk/>
            <pc:sldMk cId="2805268885" sldId="483"/>
            <ac:spMk id="62" creationId="{21C2044A-71DD-3D91-19B5-586F105BDCEC}"/>
          </ac:spMkLst>
        </pc:spChg>
        <pc:spChg chg="mod">
          <ac:chgData name="Guest User" userId="S::urn:spo:anon#b9a956491ace283d46870d455413ed79f687501240908d93dda0d1783417b1da::" providerId="AD" clId="Web-{C1531E81-A19C-0C75-D66B-B568678E69F0}" dt="2023-06-27T11:36:56.809" v="19" actId="1076"/>
          <ac:spMkLst>
            <pc:docMk/>
            <pc:sldMk cId="2805268885" sldId="483"/>
            <ac:spMk id="64" creationId="{74CEF81D-2883-6A18-A6F0-B6A056B11A2A}"/>
          </ac:spMkLst>
        </pc:spChg>
        <pc:spChg chg="mod">
          <ac:chgData name="Guest User" userId="S::urn:spo:anon#b9a956491ace283d46870d455413ed79f687501240908d93dda0d1783417b1da::" providerId="AD" clId="Web-{C1531E81-A19C-0C75-D66B-B568678E69F0}" dt="2023-06-27T11:36:55.512" v="18" actId="1076"/>
          <ac:spMkLst>
            <pc:docMk/>
            <pc:sldMk cId="2805268885" sldId="483"/>
            <ac:spMk id="66" creationId="{C11EFAD1-16D1-6239-0B7B-17BCA453147E}"/>
          </ac:spMkLst>
        </pc:spChg>
      </pc:sldChg>
      <pc:sldChg chg="addSp delSp modSp new del">
        <pc:chgData name="Guest User" userId="S::urn:spo:anon#b9a956491ace283d46870d455413ed79f687501240908d93dda0d1783417b1da::" providerId="AD" clId="Web-{C1531E81-A19C-0C75-D66B-B568678E69F0}" dt="2023-06-27T11:35:17.680" v="11"/>
        <pc:sldMkLst>
          <pc:docMk/>
          <pc:sldMk cId="466177110" sldId="497"/>
        </pc:sldMkLst>
        <pc:spChg chg="add del">
          <ac:chgData name="Guest User" userId="S::urn:spo:anon#b9a956491ace283d46870d455413ed79f687501240908d93dda0d1783417b1da::" providerId="AD" clId="Web-{C1531E81-A19C-0C75-D66B-B568678E69F0}" dt="2023-06-27T11:35:16.696" v="10"/>
          <ac:spMkLst>
            <pc:docMk/>
            <pc:sldMk cId="466177110" sldId="497"/>
            <ac:spMk id="4" creationId="{F70C1F44-7848-A766-72A1-739237C776DA}"/>
          </ac:spMkLst>
        </pc:spChg>
        <pc:picChg chg="add del mod ord">
          <ac:chgData name="Guest User" userId="S::urn:spo:anon#b9a956491ace283d46870d455413ed79f687501240908d93dda0d1783417b1da::" providerId="AD" clId="Web-{C1531E81-A19C-0C75-D66B-B568678E69F0}" dt="2023-06-27T11:35:16.696" v="10"/>
          <ac:picMkLst>
            <pc:docMk/>
            <pc:sldMk cId="466177110" sldId="497"/>
            <ac:picMk id="5" creationId="{74132542-AE4E-E258-7807-49D709EE67F6}"/>
          </ac:picMkLst>
        </pc:picChg>
      </pc:sldChg>
      <pc:sldChg chg="modSp add replId">
        <pc:chgData name="Guest User" userId="S::urn:spo:anon#b9a956491ace283d46870d455413ed79f687501240908d93dda0d1783417b1da::" providerId="AD" clId="Web-{C1531E81-A19C-0C75-D66B-B568678E69F0}" dt="2023-06-27T11:35:45.837" v="15" actId="20577"/>
        <pc:sldMkLst>
          <pc:docMk/>
          <pc:sldMk cId="2008059788" sldId="497"/>
        </pc:sldMkLst>
        <pc:graphicFrameChg chg="modGraphic">
          <ac:chgData name="Guest User" userId="S::urn:spo:anon#b9a956491ace283d46870d455413ed79f687501240908d93dda0d1783417b1da::" providerId="AD" clId="Web-{C1531E81-A19C-0C75-D66B-B568678E69F0}" dt="2023-06-27T11:35:45.837" v="15" actId="20577"/>
          <ac:graphicFrameMkLst>
            <pc:docMk/>
            <pc:sldMk cId="2008059788" sldId="497"/>
            <ac:graphicFrameMk id="5" creationId="{F43506ED-3E16-85A4-B08A-C00B18F1D797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3F2577-ABDB-4191-A49C-BE42AD199143}" type="doc">
      <dgm:prSet loTypeId="urn:microsoft.com/office/officeart/2005/8/layout/matrix2" loCatId="matrix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GB"/>
        </a:p>
      </dgm:t>
    </dgm:pt>
    <dgm:pt modelId="{3378588F-95A9-46CB-8270-8D2915F29BDB}">
      <dgm:prSet phldrT="[Text]" custT="1"/>
      <dgm:spPr/>
      <dgm:t>
        <a:bodyPr anchor="t"/>
        <a:lstStyle/>
        <a:p>
          <a:pPr algn="l" rtl="0"/>
          <a:r>
            <a:rPr lang="en-GB" sz="2400" dirty="0">
              <a:solidFill>
                <a:schemeClr val="tx1"/>
              </a:solidFill>
              <a:latin typeface="Arial"/>
              <a:cs typeface="Arial"/>
            </a:rPr>
            <a:t>Not available, Accessible  </a:t>
          </a:r>
        </a:p>
      </dgm:t>
    </dgm:pt>
    <dgm:pt modelId="{B7867B6F-540F-4F49-A7F9-D6E00CCADE8C}" type="parTrans" cxnId="{B220AF33-49C0-4745-A238-85F3D892D32B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553833-C04B-4246-9833-6D4D21032ABC}" type="sibTrans" cxnId="{B220AF33-49C0-4745-A238-85F3D892D32B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B7093B-704F-4925-A3A7-A4331ADF8E36}">
      <dgm:prSet phldrT="[Text]" custT="1"/>
      <dgm:spPr/>
      <dgm:t>
        <a:bodyPr anchor="t"/>
        <a:lstStyle/>
        <a:p>
          <a:pPr algn="r" rtl="0"/>
          <a:r>
            <a:rPr lang="en-GB" sz="2400" dirty="0">
              <a:solidFill>
                <a:schemeClr val="tx1"/>
              </a:solidFill>
              <a:latin typeface="Arial"/>
              <a:cs typeface="Arial"/>
            </a:rPr>
            <a:t>Available, accessible </a:t>
          </a:r>
        </a:p>
      </dgm:t>
    </dgm:pt>
    <dgm:pt modelId="{AFE95641-4C53-447B-B905-0B2989B89881}" type="parTrans" cxnId="{83996D29-CD99-4C45-941F-7022603FCFA1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7B88A7-5A88-4CC8-8D97-E79B5084ABFC}" type="sibTrans" cxnId="{83996D29-CD99-4C45-941F-7022603FCFA1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3FE3E1-D62D-4924-BE34-F9AC734D9338}">
      <dgm:prSet phldrT="[Text]" custT="1"/>
      <dgm:spPr/>
      <dgm:t>
        <a:bodyPr anchor="b"/>
        <a:lstStyle/>
        <a:p>
          <a:pPr algn="l"/>
          <a:r>
            <a:rPr lang="en-GB" sz="2400" dirty="0">
              <a:solidFill>
                <a:schemeClr val="tx1"/>
              </a:solidFill>
              <a:latin typeface="Arial"/>
              <a:cs typeface="Arial"/>
            </a:rPr>
            <a:t>Not available, Not accessible</a:t>
          </a:r>
        </a:p>
      </dgm:t>
    </dgm:pt>
    <dgm:pt modelId="{F7968C3E-0A19-41FE-AC05-88409F3B6B4E}" type="parTrans" cxnId="{287C7545-87F5-489B-9750-0C5071A7CFE6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1D851F-5F45-48A2-9B12-B7D265D51CD5}" type="sibTrans" cxnId="{287C7545-87F5-489B-9750-0C5071A7CFE6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1577B1-5447-47E9-A690-86809EE82462}">
      <dgm:prSet phldrT="[Text]" custT="1"/>
      <dgm:spPr/>
      <dgm:t>
        <a:bodyPr anchor="b"/>
        <a:lstStyle/>
        <a:p>
          <a:pPr algn="r"/>
          <a:r>
            <a:rPr lang="en-GB" sz="2400" dirty="0">
              <a:solidFill>
                <a:schemeClr val="tx1"/>
              </a:solidFill>
              <a:latin typeface="Arial"/>
              <a:cs typeface="Arial"/>
            </a:rPr>
            <a:t>Available, Not accessible</a:t>
          </a:r>
        </a:p>
      </dgm:t>
    </dgm:pt>
    <dgm:pt modelId="{935147AB-1878-4C0C-98B4-E7BB794596C6}" type="parTrans" cxnId="{A89234FC-2AB2-41BF-B831-01B4B30F1716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CE807D-4C81-425C-AE72-739C0D034EA0}" type="sibTrans" cxnId="{A89234FC-2AB2-41BF-B831-01B4B30F1716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61DA9A-F8AE-4091-B44D-90619E743598}" type="pres">
      <dgm:prSet presAssocID="{723F2577-ABDB-4191-A49C-BE42AD199143}" presName="matrix" presStyleCnt="0">
        <dgm:presLayoutVars>
          <dgm:chMax val="1"/>
          <dgm:dir/>
          <dgm:resizeHandles val="exact"/>
        </dgm:presLayoutVars>
      </dgm:prSet>
      <dgm:spPr/>
    </dgm:pt>
    <dgm:pt modelId="{0D635531-0E1E-43A4-BB9B-77D4B9965062}" type="pres">
      <dgm:prSet presAssocID="{723F2577-ABDB-4191-A49C-BE42AD199143}" presName="axisShape" presStyleLbl="bgShp" presStyleIdx="0" presStyleCnt="1" custScaleX="209395"/>
      <dgm:spPr/>
    </dgm:pt>
    <dgm:pt modelId="{CD8A4116-38FA-4DB6-951F-39940CEF88DA}" type="pres">
      <dgm:prSet presAssocID="{723F2577-ABDB-4191-A49C-BE42AD199143}" presName="rect1" presStyleLbl="node1" presStyleIdx="0" presStyleCnt="4" custScaleX="223949" custLinFactNeighborX="-59925" custLinFactNeighborY="-1918">
        <dgm:presLayoutVars>
          <dgm:chMax val="0"/>
          <dgm:chPref val="0"/>
          <dgm:bulletEnabled val="1"/>
        </dgm:presLayoutVars>
      </dgm:prSet>
      <dgm:spPr/>
    </dgm:pt>
    <dgm:pt modelId="{EDEEEBE5-5C6A-4C82-B2B6-3E85F58F5921}" type="pres">
      <dgm:prSet presAssocID="{723F2577-ABDB-4191-A49C-BE42AD199143}" presName="rect2" presStyleLbl="node1" presStyleIdx="1" presStyleCnt="4" custScaleX="227557" custLinFactNeighborX="61844" custLinFactNeighborY="-2865">
        <dgm:presLayoutVars>
          <dgm:chMax val="0"/>
          <dgm:chPref val="0"/>
          <dgm:bulletEnabled val="1"/>
        </dgm:presLayoutVars>
      </dgm:prSet>
      <dgm:spPr/>
    </dgm:pt>
    <dgm:pt modelId="{5FAB0979-AAED-40DB-A032-95FC1034F1B1}" type="pres">
      <dgm:prSet presAssocID="{723F2577-ABDB-4191-A49C-BE42AD199143}" presName="rect3" presStyleLbl="node1" presStyleIdx="2" presStyleCnt="4" custScaleX="222989" custLinFactNeighborX="-60631" custLinFactNeighborY="-2941">
        <dgm:presLayoutVars>
          <dgm:chMax val="0"/>
          <dgm:chPref val="0"/>
          <dgm:bulletEnabled val="1"/>
        </dgm:presLayoutVars>
      </dgm:prSet>
      <dgm:spPr/>
    </dgm:pt>
    <dgm:pt modelId="{55EFB4B4-C239-437C-A7AE-0E64112CD190}" type="pres">
      <dgm:prSet presAssocID="{723F2577-ABDB-4191-A49C-BE42AD199143}" presName="rect4" presStyleLbl="node1" presStyleIdx="3" presStyleCnt="4" custScaleX="231298" custLinFactNeighborX="64767" custLinFactNeighborY="-2941">
        <dgm:presLayoutVars>
          <dgm:chMax val="0"/>
          <dgm:chPref val="0"/>
          <dgm:bulletEnabled val="1"/>
        </dgm:presLayoutVars>
      </dgm:prSet>
      <dgm:spPr/>
    </dgm:pt>
  </dgm:ptLst>
  <dgm:cxnLst>
    <dgm:cxn modelId="{D769D314-AAB3-4549-9C3E-25C0125DB492}" type="presOf" srcId="{3378588F-95A9-46CB-8270-8D2915F29BDB}" destId="{CD8A4116-38FA-4DB6-951F-39940CEF88DA}" srcOrd="0" destOrd="0" presId="urn:microsoft.com/office/officeart/2005/8/layout/matrix2"/>
    <dgm:cxn modelId="{83996D29-CD99-4C45-941F-7022603FCFA1}" srcId="{723F2577-ABDB-4191-A49C-BE42AD199143}" destId="{FBB7093B-704F-4925-A3A7-A4331ADF8E36}" srcOrd="1" destOrd="0" parTransId="{AFE95641-4C53-447B-B905-0B2989B89881}" sibTransId="{C67B88A7-5A88-4CC8-8D97-E79B5084ABFC}"/>
    <dgm:cxn modelId="{B220AF33-49C0-4745-A238-85F3D892D32B}" srcId="{723F2577-ABDB-4191-A49C-BE42AD199143}" destId="{3378588F-95A9-46CB-8270-8D2915F29BDB}" srcOrd="0" destOrd="0" parTransId="{B7867B6F-540F-4F49-A7F9-D6E00CCADE8C}" sibTransId="{11553833-C04B-4246-9833-6D4D21032ABC}"/>
    <dgm:cxn modelId="{287C7545-87F5-489B-9750-0C5071A7CFE6}" srcId="{723F2577-ABDB-4191-A49C-BE42AD199143}" destId="{683FE3E1-D62D-4924-BE34-F9AC734D9338}" srcOrd="2" destOrd="0" parTransId="{F7968C3E-0A19-41FE-AC05-88409F3B6B4E}" sibTransId="{E21D851F-5F45-48A2-9B12-B7D265D51CD5}"/>
    <dgm:cxn modelId="{1C4B5B8D-1A65-4F85-8B80-CE806707EEF9}" type="presOf" srcId="{683FE3E1-D62D-4924-BE34-F9AC734D9338}" destId="{5FAB0979-AAED-40DB-A032-95FC1034F1B1}" srcOrd="0" destOrd="0" presId="urn:microsoft.com/office/officeart/2005/8/layout/matrix2"/>
    <dgm:cxn modelId="{D5132CCD-9B29-407B-A406-A0F10110EDFA}" type="presOf" srcId="{FBB7093B-704F-4925-A3A7-A4331ADF8E36}" destId="{EDEEEBE5-5C6A-4C82-B2B6-3E85F58F5921}" srcOrd="0" destOrd="0" presId="urn:microsoft.com/office/officeart/2005/8/layout/matrix2"/>
    <dgm:cxn modelId="{AA6818E6-2164-4B52-B8C8-3DC3395F74FC}" type="presOf" srcId="{251577B1-5447-47E9-A690-86809EE82462}" destId="{55EFB4B4-C239-437C-A7AE-0E64112CD190}" srcOrd="0" destOrd="0" presId="urn:microsoft.com/office/officeart/2005/8/layout/matrix2"/>
    <dgm:cxn modelId="{C0F218EF-9517-43B4-A2DB-0574B27D53FC}" type="presOf" srcId="{723F2577-ABDB-4191-A49C-BE42AD199143}" destId="{4161DA9A-F8AE-4091-B44D-90619E743598}" srcOrd="0" destOrd="0" presId="urn:microsoft.com/office/officeart/2005/8/layout/matrix2"/>
    <dgm:cxn modelId="{A89234FC-2AB2-41BF-B831-01B4B30F1716}" srcId="{723F2577-ABDB-4191-A49C-BE42AD199143}" destId="{251577B1-5447-47E9-A690-86809EE82462}" srcOrd="3" destOrd="0" parTransId="{935147AB-1878-4C0C-98B4-E7BB794596C6}" sibTransId="{B4CE807D-4C81-425C-AE72-739C0D034EA0}"/>
    <dgm:cxn modelId="{079AFB3F-1E60-4455-8AB9-657CB450FB8A}" type="presParOf" srcId="{4161DA9A-F8AE-4091-B44D-90619E743598}" destId="{0D635531-0E1E-43A4-BB9B-77D4B9965062}" srcOrd="0" destOrd="0" presId="urn:microsoft.com/office/officeart/2005/8/layout/matrix2"/>
    <dgm:cxn modelId="{A8694FDE-766D-453E-BCF9-125C73A28E13}" type="presParOf" srcId="{4161DA9A-F8AE-4091-B44D-90619E743598}" destId="{CD8A4116-38FA-4DB6-951F-39940CEF88DA}" srcOrd="1" destOrd="0" presId="urn:microsoft.com/office/officeart/2005/8/layout/matrix2"/>
    <dgm:cxn modelId="{8D853C30-3783-419B-BD68-4D5C4AD025FA}" type="presParOf" srcId="{4161DA9A-F8AE-4091-B44D-90619E743598}" destId="{EDEEEBE5-5C6A-4C82-B2B6-3E85F58F5921}" srcOrd="2" destOrd="0" presId="urn:microsoft.com/office/officeart/2005/8/layout/matrix2"/>
    <dgm:cxn modelId="{6C190EED-2FFA-4B9F-B914-CE3F6778F4B6}" type="presParOf" srcId="{4161DA9A-F8AE-4091-B44D-90619E743598}" destId="{5FAB0979-AAED-40DB-A032-95FC1034F1B1}" srcOrd="3" destOrd="0" presId="urn:microsoft.com/office/officeart/2005/8/layout/matrix2"/>
    <dgm:cxn modelId="{1F8A44F6-EB1D-44FB-B3FA-1A2A01CC1BF2}" type="presParOf" srcId="{4161DA9A-F8AE-4091-B44D-90619E743598}" destId="{55EFB4B4-C239-437C-A7AE-0E64112CD190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3F2577-ABDB-4191-A49C-BE42AD199143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378588F-95A9-46CB-8270-8D2915F29BDB}">
      <dgm:prSet phldrT="[Text]" custT="1"/>
      <dgm:spPr>
        <a:solidFill>
          <a:schemeClr val="accent2"/>
        </a:solidFill>
      </dgm:spPr>
      <dgm:t>
        <a:bodyPr anchor="t"/>
        <a:lstStyle/>
        <a:p>
          <a:pPr algn="l"/>
          <a:r>
            <a: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Not available, Accessible  </a:t>
          </a:r>
        </a:p>
      </dgm:t>
    </dgm:pt>
    <dgm:pt modelId="{B7867B6F-540F-4F49-A7F9-D6E00CCADE8C}" type="parTrans" cxnId="{B220AF33-49C0-4745-A238-85F3D892D32B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553833-C04B-4246-9833-6D4D21032ABC}" type="sibTrans" cxnId="{B220AF33-49C0-4745-A238-85F3D892D32B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B7093B-704F-4925-A3A7-A4331ADF8E36}">
      <dgm:prSet phldrT="[Text]" custT="1"/>
      <dgm:spPr>
        <a:solidFill>
          <a:schemeClr val="accent2"/>
        </a:solidFill>
      </dgm:spPr>
      <dgm:t>
        <a:bodyPr anchor="t"/>
        <a:lstStyle/>
        <a:p>
          <a:pPr algn="r"/>
          <a:r>
            <a: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Available, accessible </a:t>
          </a:r>
        </a:p>
      </dgm:t>
    </dgm:pt>
    <dgm:pt modelId="{AFE95641-4C53-447B-B905-0B2989B89881}" type="parTrans" cxnId="{83996D29-CD99-4C45-941F-7022603FCFA1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7B88A7-5A88-4CC8-8D97-E79B5084ABFC}" type="sibTrans" cxnId="{83996D29-CD99-4C45-941F-7022603FCFA1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3FE3E1-D62D-4924-BE34-F9AC734D9338}">
      <dgm:prSet phldrT="[Text]" custT="1"/>
      <dgm:spPr>
        <a:solidFill>
          <a:schemeClr val="accent2"/>
        </a:solidFill>
      </dgm:spPr>
      <dgm:t>
        <a:bodyPr anchor="b"/>
        <a:lstStyle/>
        <a:p>
          <a:pPr algn="l"/>
          <a:r>
            <a: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Not available, Not accessible</a:t>
          </a:r>
        </a:p>
      </dgm:t>
    </dgm:pt>
    <dgm:pt modelId="{F7968C3E-0A19-41FE-AC05-88409F3B6B4E}" type="parTrans" cxnId="{287C7545-87F5-489B-9750-0C5071A7CFE6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1D851F-5F45-48A2-9B12-B7D265D51CD5}" type="sibTrans" cxnId="{287C7545-87F5-489B-9750-0C5071A7CFE6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1577B1-5447-47E9-A690-86809EE82462}">
      <dgm:prSet phldrT="[Text]" custT="1"/>
      <dgm:spPr>
        <a:solidFill>
          <a:schemeClr val="accent2"/>
        </a:solidFill>
      </dgm:spPr>
      <dgm:t>
        <a:bodyPr anchor="b"/>
        <a:lstStyle/>
        <a:p>
          <a:pPr algn="r"/>
          <a:r>
            <a: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Available, Not accessible</a:t>
          </a:r>
        </a:p>
      </dgm:t>
    </dgm:pt>
    <dgm:pt modelId="{935147AB-1878-4C0C-98B4-E7BB794596C6}" type="parTrans" cxnId="{A89234FC-2AB2-41BF-B831-01B4B30F1716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CE807D-4C81-425C-AE72-739C0D034EA0}" type="sibTrans" cxnId="{A89234FC-2AB2-41BF-B831-01B4B30F1716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61DA9A-F8AE-4091-B44D-90619E743598}" type="pres">
      <dgm:prSet presAssocID="{723F2577-ABDB-4191-A49C-BE42AD199143}" presName="matrix" presStyleCnt="0">
        <dgm:presLayoutVars>
          <dgm:chMax val="1"/>
          <dgm:dir/>
          <dgm:resizeHandles val="exact"/>
        </dgm:presLayoutVars>
      </dgm:prSet>
      <dgm:spPr/>
    </dgm:pt>
    <dgm:pt modelId="{0D635531-0E1E-43A4-BB9B-77D4B9965062}" type="pres">
      <dgm:prSet presAssocID="{723F2577-ABDB-4191-A49C-BE42AD199143}" presName="axisShape" presStyleLbl="bgShp" presStyleIdx="0" presStyleCnt="1" custScaleX="209395"/>
      <dgm:spPr>
        <a:solidFill>
          <a:schemeClr val="accent5">
            <a:lumMod val="40000"/>
            <a:lumOff val="60000"/>
          </a:schemeClr>
        </a:solidFill>
      </dgm:spPr>
    </dgm:pt>
    <dgm:pt modelId="{CD8A4116-38FA-4DB6-951F-39940CEF88DA}" type="pres">
      <dgm:prSet presAssocID="{723F2577-ABDB-4191-A49C-BE42AD199143}" presName="rect1" presStyleLbl="node1" presStyleIdx="0" presStyleCnt="4" custScaleX="223949" custLinFactNeighborX="-59925" custLinFactNeighborY="-1918">
        <dgm:presLayoutVars>
          <dgm:chMax val="0"/>
          <dgm:chPref val="0"/>
          <dgm:bulletEnabled val="1"/>
        </dgm:presLayoutVars>
      </dgm:prSet>
      <dgm:spPr/>
    </dgm:pt>
    <dgm:pt modelId="{EDEEEBE5-5C6A-4C82-B2B6-3E85F58F5921}" type="pres">
      <dgm:prSet presAssocID="{723F2577-ABDB-4191-A49C-BE42AD199143}" presName="rect2" presStyleLbl="node1" presStyleIdx="1" presStyleCnt="4" custScaleX="227557" custLinFactNeighborX="61844" custLinFactNeighborY="-2865">
        <dgm:presLayoutVars>
          <dgm:chMax val="0"/>
          <dgm:chPref val="0"/>
          <dgm:bulletEnabled val="1"/>
        </dgm:presLayoutVars>
      </dgm:prSet>
      <dgm:spPr/>
    </dgm:pt>
    <dgm:pt modelId="{5FAB0979-AAED-40DB-A032-95FC1034F1B1}" type="pres">
      <dgm:prSet presAssocID="{723F2577-ABDB-4191-A49C-BE42AD199143}" presName="rect3" presStyleLbl="node1" presStyleIdx="2" presStyleCnt="4" custScaleX="222989" custLinFactNeighborX="-60631" custLinFactNeighborY="-2941">
        <dgm:presLayoutVars>
          <dgm:chMax val="0"/>
          <dgm:chPref val="0"/>
          <dgm:bulletEnabled val="1"/>
        </dgm:presLayoutVars>
      </dgm:prSet>
      <dgm:spPr/>
    </dgm:pt>
    <dgm:pt modelId="{55EFB4B4-C239-437C-A7AE-0E64112CD190}" type="pres">
      <dgm:prSet presAssocID="{723F2577-ABDB-4191-A49C-BE42AD199143}" presName="rect4" presStyleLbl="node1" presStyleIdx="3" presStyleCnt="4" custScaleX="231298" custLinFactNeighborX="64767" custLinFactNeighborY="-2941">
        <dgm:presLayoutVars>
          <dgm:chMax val="0"/>
          <dgm:chPref val="0"/>
          <dgm:bulletEnabled val="1"/>
        </dgm:presLayoutVars>
      </dgm:prSet>
      <dgm:spPr/>
    </dgm:pt>
  </dgm:ptLst>
  <dgm:cxnLst>
    <dgm:cxn modelId="{D769D314-AAB3-4549-9C3E-25C0125DB492}" type="presOf" srcId="{3378588F-95A9-46CB-8270-8D2915F29BDB}" destId="{CD8A4116-38FA-4DB6-951F-39940CEF88DA}" srcOrd="0" destOrd="0" presId="urn:microsoft.com/office/officeart/2005/8/layout/matrix2"/>
    <dgm:cxn modelId="{83996D29-CD99-4C45-941F-7022603FCFA1}" srcId="{723F2577-ABDB-4191-A49C-BE42AD199143}" destId="{FBB7093B-704F-4925-A3A7-A4331ADF8E36}" srcOrd="1" destOrd="0" parTransId="{AFE95641-4C53-447B-B905-0B2989B89881}" sibTransId="{C67B88A7-5A88-4CC8-8D97-E79B5084ABFC}"/>
    <dgm:cxn modelId="{B220AF33-49C0-4745-A238-85F3D892D32B}" srcId="{723F2577-ABDB-4191-A49C-BE42AD199143}" destId="{3378588F-95A9-46CB-8270-8D2915F29BDB}" srcOrd="0" destOrd="0" parTransId="{B7867B6F-540F-4F49-A7F9-D6E00CCADE8C}" sibTransId="{11553833-C04B-4246-9833-6D4D21032ABC}"/>
    <dgm:cxn modelId="{287C7545-87F5-489B-9750-0C5071A7CFE6}" srcId="{723F2577-ABDB-4191-A49C-BE42AD199143}" destId="{683FE3E1-D62D-4924-BE34-F9AC734D9338}" srcOrd="2" destOrd="0" parTransId="{F7968C3E-0A19-41FE-AC05-88409F3B6B4E}" sibTransId="{E21D851F-5F45-48A2-9B12-B7D265D51CD5}"/>
    <dgm:cxn modelId="{1C4B5B8D-1A65-4F85-8B80-CE806707EEF9}" type="presOf" srcId="{683FE3E1-D62D-4924-BE34-F9AC734D9338}" destId="{5FAB0979-AAED-40DB-A032-95FC1034F1B1}" srcOrd="0" destOrd="0" presId="urn:microsoft.com/office/officeart/2005/8/layout/matrix2"/>
    <dgm:cxn modelId="{D5132CCD-9B29-407B-A406-A0F10110EDFA}" type="presOf" srcId="{FBB7093B-704F-4925-A3A7-A4331ADF8E36}" destId="{EDEEEBE5-5C6A-4C82-B2B6-3E85F58F5921}" srcOrd="0" destOrd="0" presId="urn:microsoft.com/office/officeart/2005/8/layout/matrix2"/>
    <dgm:cxn modelId="{AA6818E6-2164-4B52-B8C8-3DC3395F74FC}" type="presOf" srcId="{251577B1-5447-47E9-A690-86809EE82462}" destId="{55EFB4B4-C239-437C-A7AE-0E64112CD190}" srcOrd="0" destOrd="0" presId="urn:microsoft.com/office/officeart/2005/8/layout/matrix2"/>
    <dgm:cxn modelId="{C0F218EF-9517-43B4-A2DB-0574B27D53FC}" type="presOf" srcId="{723F2577-ABDB-4191-A49C-BE42AD199143}" destId="{4161DA9A-F8AE-4091-B44D-90619E743598}" srcOrd="0" destOrd="0" presId="urn:microsoft.com/office/officeart/2005/8/layout/matrix2"/>
    <dgm:cxn modelId="{A89234FC-2AB2-41BF-B831-01B4B30F1716}" srcId="{723F2577-ABDB-4191-A49C-BE42AD199143}" destId="{251577B1-5447-47E9-A690-86809EE82462}" srcOrd="3" destOrd="0" parTransId="{935147AB-1878-4C0C-98B4-E7BB794596C6}" sibTransId="{B4CE807D-4C81-425C-AE72-739C0D034EA0}"/>
    <dgm:cxn modelId="{079AFB3F-1E60-4455-8AB9-657CB450FB8A}" type="presParOf" srcId="{4161DA9A-F8AE-4091-B44D-90619E743598}" destId="{0D635531-0E1E-43A4-BB9B-77D4B9965062}" srcOrd="0" destOrd="0" presId="urn:microsoft.com/office/officeart/2005/8/layout/matrix2"/>
    <dgm:cxn modelId="{A8694FDE-766D-453E-BCF9-125C73A28E13}" type="presParOf" srcId="{4161DA9A-F8AE-4091-B44D-90619E743598}" destId="{CD8A4116-38FA-4DB6-951F-39940CEF88DA}" srcOrd="1" destOrd="0" presId="urn:microsoft.com/office/officeart/2005/8/layout/matrix2"/>
    <dgm:cxn modelId="{8D853C30-3783-419B-BD68-4D5C4AD025FA}" type="presParOf" srcId="{4161DA9A-F8AE-4091-B44D-90619E743598}" destId="{EDEEEBE5-5C6A-4C82-B2B6-3E85F58F5921}" srcOrd="2" destOrd="0" presId="urn:microsoft.com/office/officeart/2005/8/layout/matrix2"/>
    <dgm:cxn modelId="{6C190EED-2FFA-4B9F-B914-CE3F6778F4B6}" type="presParOf" srcId="{4161DA9A-F8AE-4091-B44D-90619E743598}" destId="{5FAB0979-AAED-40DB-A032-95FC1034F1B1}" srcOrd="3" destOrd="0" presId="urn:microsoft.com/office/officeart/2005/8/layout/matrix2"/>
    <dgm:cxn modelId="{1F8A44F6-EB1D-44FB-B3FA-1A2A01CC1BF2}" type="presParOf" srcId="{4161DA9A-F8AE-4091-B44D-90619E743598}" destId="{55EFB4B4-C239-437C-A7AE-0E64112CD190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3F2577-ABDB-4191-A49C-BE42AD199143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378588F-95A9-46CB-8270-8D2915F29BDB}">
      <dgm:prSet phldrT="[Text]" custT="1"/>
      <dgm:spPr>
        <a:solidFill>
          <a:srgbClr val="7AE1BF"/>
        </a:solidFill>
      </dgm:spPr>
      <dgm:t>
        <a:bodyPr anchor="t"/>
        <a:lstStyle/>
        <a:p>
          <a:pPr algn="l"/>
          <a:r>
            <a: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Not available, Accessible  </a:t>
          </a:r>
        </a:p>
      </dgm:t>
    </dgm:pt>
    <dgm:pt modelId="{B7867B6F-540F-4F49-A7F9-D6E00CCADE8C}" type="parTrans" cxnId="{B220AF33-49C0-4745-A238-85F3D892D32B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553833-C04B-4246-9833-6D4D21032ABC}" type="sibTrans" cxnId="{B220AF33-49C0-4745-A238-85F3D892D32B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B7093B-704F-4925-A3A7-A4331ADF8E36}">
      <dgm:prSet phldrT="[Text]" custT="1"/>
      <dgm:spPr>
        <a:solidFill>
          <a:srgbClr val="7AE1BF"/>
        </a:solidFill>
      </dgm:spPr>
      <dgm:t>
        <a:bodyPr anchor="t"/>
        <a:lstStyle/>
        <a:p>
          <a:pPr algn="r"/>
          <a:r>
            <a: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Available, accessible </a:t>
          </a:r>
        </a:p>
      </dgm:t>
    </dgm:pt>
    <dgm:pt modelId="{AFE95641-4C53-447B-B905-0B2989B89881}" type="parTrans" cxnId="{83996D29-CD99-4C45-941F-7022603FCFA1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7B88A7-5A88-4CC8-8D97-E79B5084ABFC}" type="sibTrans" cxnId="{83996D29-CD99-4C45-941F-7022603FCFA1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3FE3E1-D62D-4924-BE34-F9AC734D9338}">
      <dgm:prSet phldrT="[Text]" custT="1"/>
      <dgm:spPr>
        <a:solidFill>
          <a:srgbClr val="7AE1BF"/>
        </a:solidFill>
      </dgm:spPr>
      <dgm:t>
        <a:bodyPr anchor="b"/>
        <a:lstStyle/>
        <a:p>
          <a:pPr algn="l"/>
          <a:r>
            <a: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Not available, Not accessible</a:t>
          </a:r>
        </a:p>
      </dgm:t>
    </dgm:pt>
    <dgm:pt modelId="{F7968C3E-0A19-41FE-AC05-88409F3B6B4E}" type="parTrans" cxnId="{287C7545-87F5-489B-9750-0C5071A7CFE6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1D851F-5F45-48A2-9B12-B7D265D51CD5}" type="sibTrans" cxnId="{287C7545-87F5-489B-9750-0C5071A7CFE6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1577B1-5447-47E9-A690-86809EE82462}">
      <dgm:prSet phldrT="[Text]" custT="1"/>
      <dgm:spPr>
        <a:solidFill>
          <a:srgbClr val="7AE1BF"/>
        </a:solidFill>
      </dgm:spPr>
      <dgm:t>
        <a:bodyPr anchor="b"/>
        <a:lstStyle/>
        <a:p>
          <a:pPr algn="r"/>
          <a:r>
            <a: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Available, Not accessible</a:t>
          </a:r>
        </a:p>
      </dgm:t>
    </dgm:pt>
    <dgm:pt modelId="{935147AB-1878-4C0C-98B4-E7BB794596C6}" type="parTrans" cxnId="{A89234FC-2AB2-41BF-B831-01B4B30F1716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CE807D-4C81-425C-AE72-739C0D034EA0}" type="sibTrans" cxnId="{A89234FC-2AB2-41BF-B831-01B4B30F1716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61DA9A-F8AE-4091-B44D-90619E743598}" type="pres">
      <dgm:prSet presAssocID="{723F2577-ABDB-4191-A49C-BE42AD199143}" presName="matrix" presStyleCnt="0">
        <dgm:presLayoutVars>
          <dgm:chMax val="1"/>
          <dgm:dir/>
          <dgm:resizeHandles val="exact"/>
        </dgm:presLayoutVars>
      </dgm:prSet>
      <dgm:spPr/>
    </dgm:pt>
    <dgm:pt modelId="{0D635531-0E1E-43A4-BB9B-77D4B9965062}" type="pres">
      <dgm:prSet presAssocID="{723F2577-ABDB-4191-A49C-BE42AD199143}" presName="axisShape" presStyleLbl="bgShp" presStyleIdx="0" presStyleCnt="1" custScaleX="209395"/>
      <dgm:spPr>
        <a:solidFill>
          <a:srgbClr val="005F61"/>
        </a:solidFill>
      </dgm:spPr>
    </dgm:pt>
    <dgm:pt modelId="{CD8A4116-38FA-4DB6-951F-39940CEF88DA}" type="pres">
      <dgm:prSet presAssocID="{723F2577-ABDB-4191-A49C-BE42AD199143}" presName="rect1" presStyleLbl="node1" presStyleIdx="0" presStyleCnt="4" custScaleX="223949" custLinFactNeighborX="-59925" custLinFactNeighborY="-1918">
        <dgm:presLayoutVars>
          <dgm:chMax val="0"/>
          <dgm:chPref val="0"/>
          <dgm:bulletEnabled val="1"/>
        </dgm:presLayoutVars>
      </dgm:prSet>
      <dgm:spPr/>
    </dgm:pt>
    <dgm:pt modelId="{EDEEEBE5-5C6A-4C82-B2B6-3E85F58F5921}" type="pres">
      <dgm:prSet presAssocID="{723F2577-ABDB-4191-A49C-BE42AD199143}" presName="rect2" presStyleLbl="node1" presStyleIdx="1" presStyleCnt="4" custScaleX="227557" custLinFactNeighborX="61844" custLinFactNeighborY="-2865">
        <dgm:presLayoutVars>
          <dgm:chMax val="0"/>
          <dgm:chPref val="0"/>
          <dgm:bulletEnabled val="1"/>
        </dgm:presLayoutVars>
      </dgm:prSet>
      <dgm:spPr/>
    </dgm:pt>
    <dgm:pt modelId="{5FAB0979-AAED-40DB-A032-95FC1034F1B1}" type="pres">
      <dgm:prSet presAssocID="{723F2577-ABDB-4191-A49C-BE42AD199143}" presName="rect3" presStyleLbl="node1" presStyleIdx="2" presStyleCnt="4" custScaleX="222989" custLinFactNeighborX="-60631" custLinFactNeighborY="-2941">
        <dgm:presLayoutVars>
          <dgm:chMax val="0"/>
          <dgm:chPref val="0"/>
          <dgm:bulletEnabled val="1"/>
        </dgm:presLayoutVars>
      </dgm:prSet>
      <dgm:spPr/>
    </dgm:pt>
    <dgm:pt modelId="{55EFB4B4-C239-437C-A7AE-0E64112CD190}" type="pres">
      <dgm:prSet presAssocID="{723F2577-ABDB-4191-A49C-BE42AD199143}" presName="rect4" presStyleLbl="node1" presStyleIdx="3" presStyleCnt="4" custScaleX="231298" custLinFactNeighborX="64767" custLinFactNeighborY="-2941">
        <dgm:presLayoutVars>
          <dgm:chMax val="0"/>
          <dgm:chPref val="0"/>
          <dgm:bulletEnabled val="1"/>
        </dgm:presLayoutVars>
      </dgm:prSet>
      <dgm:spPr/>
    </dgm:pt>
  </dgm:ptLst>
  <dgm:cxnLst>
    <dgm:cxn modelId="{D769D314-AAB3-4549-9C3E-25C0125DB492}" type="presOf" srcId="{3378588F-95A9-46CB-8270-8D2915F29BDB}" destId="{CD8A4116-38FA-4DB6-951F-39940CEF88DA}" srcOrd="0" destOrd="0" presId="urn:microsoft.com/office/officeart/2005/8/layout/matrix2"/>
    <dgm:cxn modelId="{83996D29-CD99-4C45-941F-7022603FCFA1}" srcId="{723F2577-ABDB-4191-A49C-BE42AD199143}" destId="{FBB7093B-704F-4925-A3A7-A4331ADF8E36}" srcOrd="1" destOrd="0" parTransId="{AFE95641-4C53-447B-B905-0B2989B89881}" sibTransId="{C67B88A7-5A88-4CC8-8D97-E79B5084ABFC}"/>
    <dgm:cxn modelId="{B220AF33-49C0-4745-A238-85F3D892D32B}" srcId="{723F2577-ABDB-4191-A49C-BE42AD199143}" destId="{3378588F-95A9-46CB-8270-8D2915F29BDB}" srcOrd="0" destOrd="0" parTransId="{B7867B6F-540F-4F49-A7F9-D6E00CCADE8C}" sibTransId="{11553833-C04B-4246-9833-6D4D21032ABC}"/>
    <dgm:cxn modelId="{287C7545-87F5-489B-9750-0C5071A7CFE6}" srcId="{723F2577-ABDB-4191-A49C-BE42AD199143}" destId="{683FE3E1-D62D-4924-BE34-F9AC734D9338}" srcOrd="2" destOrd="0" parTransId="{F7968C3E-0A19-41FE-AC05-88409F3B6B4E}" sibTransId="{E21D851F-5F45-48A2-9B12-B7D265D51CD5}"/>
    <dgm:cxn modelId="{1C4B5B8D-1A65-4F85-8B80-CE806707EEF9}" type="presOf" srcId="{683FE3E1-D62D-4924-BE34-F9AC734D9338}" destId="{5FAB0979-AAED-40DB-A032-95FC1034F1B1}" srcOrd="0" destOrd="0" presId="urn:microsoft.com/office/officeart/2005/8/layout/matrix2"/>
    <dgm:cxn modelId="{D5132CCD-9B29-407B-A406-A0F10110EDFA}" type="presOf" srcId="{FBB7093B-704F-4925-A3A7-A4331ADF8E36}" destId="{EDEEEBE5-5C6A-4C82-B2B6-3E85F58F5921}" srcOrd="0" destOrd="0" presId="urn:microsoft.com/office/officeart/2005/8/layout/matrix2"/>
    <dgm:cxn modelId="{AA6818E6-2164-4B52-B8C8-3DC3395F74FC}" type="presOf" srcId="{251577B1-5447-47E9-A690-86809EE82462}" destId="{55EFB4B4-C239-437C-A7AE-0E64112CD190}" srcOrd="0" destOrd="0" presId="urn:microsoft.com/office/officeart/2005/8/layout/matrix2"/>
    <dgm:cxn modelId="{C0F218EF-9517-43B4-A2DB-0574B27D53FC}" type="presOf" srcId="{723F2577-ABDB-4191-A49C-BE42AD199143}" destId="{4161DA9A-F8AE-4091-B44D-90619E743598}" srcOrd="0" destOrd="0" presId="urn:microsoft.com/office/officeart/2005/8/layout/matrix2"/>
    <dgm:cxn modelId="{A89234FC-2AB2-41BF-B831-01B4B30F1716}" srcId="{723F2577-ABDB-4191-A49C-BE42AD199143}" destId="{251577B1-5447-47E9-A690-86809EE82462}" srcOrd="3" destOrd="0" parTransId="{935147AB-1878-4C0C-98B4-E7BB794596C6}" sibTransId="{B4CE807D-4C81-425C-AE72-739C0D034EA0}"/>
    <dgm:cxn modelId="{079AFB3F-1E60-4455-8AB9-657CB450FB8A}" type="presParOf" srcId="{4161DA9A-F8AE-4091-B44D-90619E743598}" destId="{0D635531-0E1E-43A4-BB9B-77D4B9965062}" srcOrd="0" destOrd="0" presId="urn:microsoft.com/office/officeart/2005/8/layout/matrix2"/>
    <dgm:cxn modelId="{A8694FDE-766D-453E-BCF9-125C73A28E13}" type="presParOf" srcId="{4161DA9A-F8AE-4091-B44D-90619E743598}" destId="{CD8A4116-38FA-4DB6-951F-39940CEF88DA}" srcOrd="1" destOrd="0" presId="urn:microsoft.com/office/officeart/2005/8/layout/matrix2"/>
    <dgm:cxn modelId="{8D853C30-3783-419B-BD68-4D5C4AD025FA}" type="presParOf" srcId="{4161DA9A-F8AE-4091-B44D-90619E743598}" destId="{EDEEEBE5-5C6A-4C82-B2B6-3E85F58F5921}" srcOrd="2" destOrd="0" presId="urn:microsoft.com/office/officeart/2005/8/layout/matrix2"/>
    <dgm:cxn modelId="{6C190EED-2FFA-4B9F-B914-CE3F6778F4B6}" type="presParOf" srcId="{4161DA9A-F8AE-4091-B44D-90619E743598}" destId="{5FAB0979-AAED-40DB-A032-95FC1034F1B1}" srcOrd="3" destOrd="0" presId="urn:microsoft.com/office/officeart/2005/8/layout/matrix2"/>
    <dgm:cxn modelId="{1F8A44F6-EB1D-44FB-B3FA-1A2A01CC1BF2}" type="presParOf" srcId="{4161DA9A-F8AE-4091-B44D-90619E743598}" destId="{55EFB4B4-C239-437C-A7AE-0E64112CD190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14E643D-A6FB-454A-9FE4-7B2768AA6235}" type="doc">
      <dgm:prSet loTypeId="urn:microsoft.com/office/officeart/2005/8/layout/default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GB"/>
        </a:p>
      </dgm:t>
    </dgm:pt>
    <dgm:pt modelId="{F4A2AE7A-2F53-4C8A-974B-CF774571A28D}">
      <dgm:prSet phldrT="[Text]" custT="1"/>
      <dgm:spPr/>
      <dgm:t>
        <a:bodyPr/>
        <a:lstStyle/>
        <a:p>
          <a:r>
            <a:rPr lang="en-GB" sz="1800" dirty="0">
              <a:solidFill>
                <a:schemeClr val="tx1"/>
              </a:solidFill>
              <a:latin typeface="Arial"/>
              <a:cs typeface="Arial"/>
            </a:rPr>
            <a:t>Bottom-up data capture and/or data sharing not happening</a:t>
          </a:r>
        </a:p>
      </dgm:t>
    </dgm:pt>
    <dgm:pt modelId="{7652E53E-D27B-4FC9-8DBE-D0385DE76A4E}" type="parTrans" cxnId="{C0E15DCA-75A4-4E26-AD31-68B43B5453E0}">
      <dgm:prSet custT="1"/>
      <dgm:spPr/>
      <dgm:t>
        <a:bodyPr/>
        <a:lstStyle/>
        <a:p>
          <a:endParaRPr lang="en-GB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09AF62-4F22-4F6F-8671-12FFFD53A18D}" type="sibTrans" cxnId="{C0E15DCA-75A4-4E26-AD31-68B43B5453E0}">
      <dgm:prSet/>
      <dgm:spPr/>
      <dgm:t>
        <a:bodyPr/>
        <a:lstStyle/>
        <a:p>
          <a:endParaRPr lang="en-GB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FDE64C-42A4-44DD-B9F4-C06A87B7B547}">
      <dgm:prSet phldrT="[Text]" custT="1"/>
      <dgm:spPr/>
      <dgm:t>
        <a:bodyPr/>
        <a:lstStyle/>
        <a:p>
          <a:r>
            <a:rPr lang="en-GB" sz="1800" dirty="0">
              <a:solidFill>
                <a:schemeClr val="tx1"/>
              </a:solidFill>
              <a:latin typeface="Arial"/>
              <a:cs typeface="Arial"/>
            </a:rPr>
            <a:t>Issues with data quality and validity</a:t>
          </a:r>
        </a:p>
      </dgm:t>
    </dgm:pt>
    <dgm:pt modelId="{F415A6CA-0C4B-4CB2-BD7D-E8E0D7B01772}" type="parTrans" cxnId="{65BFC01F-6FF1-4D4A-B5F6-0B839CE4D4C8}">
      <dgm:prSet custT="1"/>
      <dgm:spPr/>
      <dgm:t>
        <a:bodyPr/>
        <a:lstStyle/>
        <a:p>
          <a:endParaRPr lang="en-GB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EFD65E-02A5-4AA5-82F9-F7CD39FC1A91}" type="sibTrans" cxnId="{65BFC01F-6FF1-4D4A-B5F6-0B839CE4D4C8}">
      <dgm:prSet/>
      <dgm:spPr/>
      <dgm:t>
        <a:bodyPr/>
        <a:lstStyle/>
        <a:p>
          <a:endParaRPr lang="en-GB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C3DDC7-923E-41F0-BBDE-7385D597002F}">
      <dgm:prSet phldrT="[Text]" custT="1"/>
      <dgm:spPr/>
      <dgm:t>
        <a:bodyPr/>
        <a:lstStyle/>
        <a:p>
          <a:r>
            <a:rPr lang="en-GB" sz="1800" dirty="0">
              <a:solidFill>
                <a:schemeClr val="tx1"/>
              </a:solidFill>
              <a:latin typeface="Arial"/>
              <a:cs typeface="Arial"/>
            </a:rPr>
            <a:t>Lack of data transparency and exchange</a:t>
          </a:r>
        </a:p>
      </dgm:t>
    </dgm:pt>
    <dgm:pt modelId="{DC530297-11C3-4771-A177-65671C8FEA95}" type="parTrans" cxnId="{0B6AEECC-7300-4179-906C-E7E7E81C84DC}">
      <dgm:prSet custT="1"/>
      <dgm:spPr/>
      <dgm:t>
        <a:bodyPr/>
        <a:lstStyle/>
        <a:p>
          <a:endParaRPr lang="en-GB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05AB17-2156-4E4C-ACB2-DE9BF28CF6EB}" type="sibTrans" cxnId="{0B6AEECC-7300-4179-906C-E7E7E81C84DC}">
      <dgm:prSet/>
      <dgm:spPr/>
      <dgm:t>
        <a:bodyPr/>
        <a:lstStyle/>
        <a:p>
          <a:endParaRPr lang="en-GB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D8D084-5C3B-48F9-BAAA-9C3B3B3383F3}">
      <dgm:prSet phldrT="[Text]" custT="1"/>
      <dgm:spPr/>
      <dgm:t>
        <a:bodyPr/>
        <a:lstStyle/>
        <a:p>
          <a:pPr rtl="0"/>
          <a:r>
            <a:rPr lang="en-GB" sz="1800" dirty="0">
              <a:solidFill>
                <a:schemeClr val="tx1"/>
              </a:solidFill>
              <a:latin typeface="Arial"/>
              <a:cs typeface="Arial"/>
            </a:rPr>
            <a:t>No data on available infrastructure to enable circularity </a:t>
          </a:r>
        </a:p>
      </dgm:t>
    </dgm:pt>
    <dgm:pt modelId="{3910B598-194C-4CB0-AE8B-F2A07940EF0E}" type="parTrans" cxnId="{6F8D3768-C4E8-492F-A3CA-B387AB248BE8}">
      <dgm:prSet custT="1"/>
      <dgm:spPr/>
      <dgm:t>
        <a:bodyPr/>
        <a:lstStyle/>
        <a:p>
          <a:endParaRPr lang="en-GB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319FD2-9272-4DD6-9C0E-ADDE457BE2A5}" type="sibTrans" cxnId="{6F8D3768-C4E8-492F-A3CA-B387AB248BE8}">
      <dgm:prSet/>
      <dgm:spPr/>
      <dgm:t>
        <a:bodyPr/>
        <a:lstStyle/>
        <a:p>
          <a:endParaRPr lang="en-GB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97B929-7576-4468-A9E9-B8C23598256A}">
      <dgm:prSet custT="1"/>
      <dgm:spPr/>
      <dgm:t>
        <a:bodyPr/>
        <a:lstStyle/>
        <a:p>
          <a:pPr rtl="0"/>
          <a:r>
            <a:rPr lang="en-GB" sz="1800" dirty="0">
              <a:solidFill>
                <a:schemeClr val="tx1"/>
              </a:solidFill>
              <a:latin typeface="Arial"/>
              <a:cs typeface="Arial"/>
            </a:rPr>
            <a:t>Data on the outcomes of actions that promote circular economy </a:t>
          </a:r>
        </a:p>
      </dgm:t>
    </dgm:pt>
    <dgm:pt modelId="{D1C79721-8651-4890-91D6-748B5F3522D0}" type="parTrans" cxnId="{E9A068E3-1D8F-4E88-A853-27B7D1B5B468}">
      <dgm:prSet custT="1"/>
      <dgm:spPr/>
      <dgm:t>
        <a:bodyPr/>
        <a:lstStyle/>
        <a:p>
          <a:endParaRPr lang="en-GB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4F1020-9622-4D95-BC1B-2E447B71CC0B}" type="sibTrans" cxnId="{E9A068E3-1D8F-4E88-A853-27B7D1B5B468}">
      <dgm:prSet/>
      <dgm:spPr/>
      <dgm:t>
        <a:bodyPr/>
        <a:lstStyle/>
        <a:p>
          <a:endParaRPr lang="en-GB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AB878C-6300-4337-AC9E-9FA5681C930D}" type="pres">
      <dgm:prSet presAssocID="{514E643D-A6FB-454A-9FE4-7B2768AA6235}" presName="diagram" presStyleCnt="0">
        <dgm:presLayoutVars>
          <dgm:dir/>
          <dgm:resizeHandles val="exact"/>
        </dgm:presLayoutVars>
      </dgm:prSet>
      <dgm:spPr/>
    </dgm:pt>
    <dgm:pt modelId="{3E7B8107-E3FE-4888-AC2F-0ECE49BCBF71}" type="pres">
      <dgm:prSet presAssocID="{F4A2AE7A-2F53-4C8A-974B-CF774571A28D}" presName="node" presStyleLbl="node1" presStyleIdx="0" presStyleCnt="5">
        <dgm:presLayoutVars>
          <dgm:bulletEnabled val="1"/>
        </dgm:presLayoutVars>
      </dgm:prSet>
      <dgm:spPr/>
    </dgm:pt>
    <dgm:pt modelId="{60CEDE64-97C7-4CBE-973E-3D02786F89E6}" type="pres">
      <dgm:prSet presAssocID="{5C09AF62-4F22-4F6F-8671-12FFFD53A18D}" presName="sibTrans" presStyleCnt="0"/>
      <dgm:spPr/>
    </dgm:pt>
    <dgm:pt modelId="{74137C6F-4D19-47AB-82DD-B95FA21FBD60}" type="pres">
      <dgm:prSet presAssocID="{D097B929-7576-4468-A9E9-B8C23598256A}" presName="node" presStyleLbl="node1" presStyleIdx="1" presStyleCnt="5">
        <dgm:presLayoutVars>
          <dgm:bulletEnabled val="1"/>
        </dgm:presLayoutVars>
      </dgm:prSet>
      <dgm:spPr/>
    </dgm:pt>
    <dgm:pt modelId="{70C37086-FE20-4CB2-9EBB-33FB5AA6A6EA}" type="pres">
      <dgm:prSet presAssocID="{3D4F1020-9622-4D95-BC1B-2E447B71CC0B}" presName="sibTrans" presStyleCnt="0"/>
      <dgm:spPr/>
    </dgm:pt>
    <dgm:pt modelId="{7C8C6623-9F6A-4107-ABAB-860697003557}" type="pres">
      <dgm:prSet presAssocID="{14FDE64C-42A4-44DD-B9F4-C06A87B7B547}" presName="node" presStyleLbl="node1" presStyleIdx="2" presStyleCnt="5">
        <dgm:presLayoutVars>
          <dgm:bulletEnabled val="1"/>
        </dgm:presLayoutVars>
      </dgm:prSet>
      <dgm:spPr/>
    </dgm:pt>
    <dgm:pt modelId="{8681987A-365B-4840-ADAC-01D138BEEF31}" type="pres">
      <dgm:prSet presAssocID="{27EFD65E-02A5-4AA5-82F9-F7CD39FC1A91}" presName="sibTrans" presStyleCnt="0"/>
      <dgm:spPr/>
    </dgm:pt>
    <dgm:pt modelId="{F49DB792-4C6E-4569-B1C3-35B8E0E51750}" type="pres">
      <dgm:prSet presAssocID="{A1C3DDC7-923E-41F0-BBDE-7385D597002F}" presName="node" presStyleLbl="node1" presStyleIdx="3" presStyleCnt="5">
        <dgm:presLayoutVars>
          <dgm:bulletEnabled val="1"/>
        </dgm:presLayoutVars>
      </dgm:prSet>
      <dgm:spPr/>
    </dgm:pt>
    <dgm:pt modelId="{B95B072A-E0AA-4EAB-B296-990967E375B8}" type="pres">
      <dgm:prSet presAssocID="{AC05AB17-2156-4E4C-ACB2-DE9BF28CF6EB}" presName="sibTrans" presStyleCnt="0"/>
      <dgm:spPr/>
    </dgm:pt>
    <dgm:pt modelId="{B2314E53-1F92-446A-8E37-4021C600BDBC}" type="pres">
      <dgm:prSet presAssocID="{43D8D084-5C3B-48F9-BAAA-9C3B3B3383F3}" presName="node" presStyleLbl="node1" presStyleIdx="4" presStyleCnt="5">
        <dgm:presLayoutVars>
          <dgm:bulletEnabled val="1"/>
        </dgm:presLayoutVars>
      </dgm:prSet>
      <dgm:spPr/>
    </dgm:pt>
  </dgm:ptLst>
  <dgm:cxnLst>
    <dgm:cxn modelId="{65BFC01F-6FF1-4D4A-B5F6-0B839CE4D4C8}" srcId="{514E643D-A6FB-454A-9FE4-7B2768AA6235}" destId="{14FDE64C-42A4-44DD-B9F4-C06A87B7B547}" srcOrd="2" destOrd="0" parTransId="{F415A6CA-0C4B-4CB2-BD7D-E8E0D7B01772}" sibTransId="{27EFD65E-02A5-4AA5-82F9-F7CD39FC1A91}"/>
    <dgm:cxn modelId="{CEA1CD22-FAF8-411D-ACDD-21C485FE5F45}" type="presOf" srcId="{D097B929-7576-4468-A9E9-B8C23598256A}" destId="{74137C6F-4D19-47AB-82DD-B95FA21FBD60}" srcOrd="0" destOrd="0" presId="urn:microsoft.com/office/officeart/2005/8/layout/default"/>
    <dgm:cxn modelId="{0BCA722F-E7D2-4870-B048-020CC5F590A9}" type="presOf" srcId="{F4A2AE7A-2F53-4C8A-974B-CF774571A28D}" destId="{3E7B8107-E3FE-4888-AC2F-0ECE49BCBF71}" srcOrd="0" destOrd="0" presId="urn:microsoft.com/office/officeart/2005/8/layout/default"/>
    <dgm:cxn modelId="{84ECE662-692A-420D-9216-DB9CBA2EFA7C}" type="presOf" srcId="{514E643D-A6FB-454A-9FE4-7B2768AA6235}" destId="{93AB878C-6300-4337-AC9E-9FA5681C930D}" srcOrd="0" destOrd="0" presId="urn:microsoft.com/office/officeart/2005/8/layout/default"/>
    <dgm:cxn modelId="{6F8D3768-C4E8-492F-A3CA-B387AB248BE8}" srcId="{514E643D-A6FB-454A-9FE4-7B2768AA6235}" destId="{43D8D084-5C3B-48F9-BAAA-9C3B3B3383F3}" srcOrd="4" destOrd="0" parTransId="{3910B598-194C-4CB0-AE8B-F2A07940EF0E}" sibTransId="{EA319FD2-9272-4DD6-9C0E-ADDE457BE2A5}"/>
    <dgm:cxn modelId="{0044319E-EEA4-40B6-803D-55913D60B3D1}" type="presOf" srcId="{43D8D084-5C3B-48F9-BAAA-9C3B3B3383F3}" destId="{B2314E53-1F92-446A-8E37-4021C600BDBC}" srcOrd="0" destOrd="0" presId="urn:microsoft.com/office/officeart/2005/8/layout/default"/>
    <dgm:cxn modelId="{C0E15DCA-75A4-4E26-AD31-68B43B5453E0}" srcId="{514E643D-A6FB-454A-9FE4-7B2768AA6235}" destId="{F4A2AE7A-2F53-4C8A-974B-CF774571A28D}" srcOrd="0" destOrd="0" parTransId="{7652E53E-D27B-4FC9-8DBE-D0385DE76A4E}" sibTransId="{5C09AF62-4F22-4F6F-8671-12FFFD53A18D}"/>
    <dgm:cxn modelId="{0B6AEECC-7300-4179-906C-E7E7E81C84DC}" srcId="{514E643D-A6FB-454A-9FE4-7B2768AA6235}" destId="{A1C3DDC7-923E-41F0-BBDE-7385D597002F}" srcOrd="3" destOrd="0" parTransId="{DC530297-11C3-4771-A177-65671C8FEA95}" sibTransId="{AC05AB17-2156-4E4C-ACB2-DE9BF28CF6EB}"/>
    <dgm:cxn modelId="{E9A068E3-1D8F-4E88-A853-27B7D1B5B468}" srcId="{514E643D-A6FB-454A-9FE4-7B2768AA6235}" destId="{D097B929-7576-4468-A9E9-B8C23598256A}" srcOrd="1" destOrd="0" parTransId="{D1C79721-8651-4890-91D6-748B5F3522D0}" sibTransId="{3D4F1020-9622-4D95-BC1B-2E447B71CC0B}"/>
    <dgm:cxn modelId="{E3E75AE4-2B43-40A1-BC94-BB64B777F035}" type="presOf" srcId="{A1C3DDC7-923E-41F0-BBDE-7385D597002F}" destId="{F49DB792-4C6E-4569-B1C3-35B8E0E51750}" srcOrd="0" destOrd="0" presId="urn:microsoft.com/office/officeart/2005/8/layout/default"/>
    <dgm:cxn modelId="{BB4184F8-8171-4806-8EE2-ACA70FB47B9C}" type="presOf" srcId="{14FDE64C-42A4-44DD-B9F4-C06A87B7B547}" destId="{7C8C6623-9F6A-4107-ABAB-860697003557}" srcOrd="0" destOrd="0" presId="urn:microsoft.com/office/officeart/2005/8/layout/default"/>
    <dgm:cxn modelId="{ABF21A7B-2C63-4047-916F-B12E7A8E0FED}" type="presParOf" srcId="{93AB878C-6300-4337-AC9E-9FA5681C930D}" destId="{3E7B8107-E3FE-4888-AC2F-0ECE49BCBF71}" srcOrd="0" destOrd="0" presId="urn:microsoft.com/office/officeart/2005/8/layout/default"/>
    <dgm:cxn modelId="{50219007-2324-40BE-B6B1-08EA6F3D8C7F}" type="presParOf" srcId="{93AB878C-6300-4337-AC9E-9FA5681C930D}" destId="{60CEDE64-97C7-4CBE-973E-3D02786F89E6}" srcOrd="1" destOrd="0" presId="urn:microsoft.com/office/officeart/2005/8/layout/default"/>
    <dgm:cxn modelId="{583F17D8-E745-4681-86AB-B704FD821A33}" type="presParOf" srcId="{93AB878C-6300-4337-AC9E-9FA5681C930D}" destId="{74137C6F-4D19-47AB-82DD-B95FA21FBD60}" srcOrd="2" destOrd="0" presId="urn:microsoft.com/office/officeart/2005/8/layout/default"/>
    <dgm:cxn modelId="{3D9189D6-06F9-464E-82F0-80DE62760B03}" type="presParOf" srcId="{93AB878C-6300-4337-AC9E-9FA5681C930D}" destId="{70C37086-FE20-4CB2-9EBB-33FB5AA6A6EA}" srcOrd="3" destOrd="0" presId="urn:microsoft.com/office/officeart/2005/8/layout/default"/>
    <dgm:cxn modelId="{FF9FFE05-5079-44F9-97CF-7904F3992A23}" type="presParOf" srcId="{93AB878C-6300-4337-AC9E-9FA5681C930D}" destId="{7C8C6623-9F6A-4107-ABAB-860697003557}" srcOrd="4" destOrd="0" presId="urn:microsoft.com/office/officeart/2005/8/layout/default"/>
    <dgm:cxn modelId="{15240F22-E0D4-42E3-AA52-5722695EE8DE}" type="presParOf" srcId="{93AB878C-6300-4337-AC9E-9FA5681C930D}" destId="{8681987A-365B-4840-ADAC-01D138BEEF31}" srcOrd="5" destOrd="0" presId="urn:microsoft.com/office/officeart/2005/8/layout/default"/>
    <dgm:cxn modelId="{CBA0D871-C762-461E-B8FB-BA2AF34C53B4}" type="presParOf" srcId="{93AB878C-6300-4337-AC9E-9FA5681C930D}" destId="{F49DB792-4C6E-4569-B1C3-35B8E0E51750}" srcOrd="6" destOrd="0" presId="urn:microsoft.com/office/officeart/2005/8/layout/default"/>
    <dgm:cxn modelId="{4B1D101E-D78E-4A08-8FCC-43C9D4AFE6E5}" type="presParOf" srcId="{93AB878C-6300-4337-AC9E-9FA5681C930D}" destId="{B95B072A-E0AA-4EAB-B296-990967E375B8}" srcOrd="7" destOrd="0" presId="urn:microsoft.com/office/officeart/2005/8/layout/default"/>
    <dgm:cxn modelId="{44526241-09BC-4021-81E4-CC35FA1A280B}" type="presParOf" srcId="{93AB878C-6300-4337-AC9E-9FA5681C930D}" destId="{B2314E53-1F92-446A-8E37-4021C600BDB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23F2577-ABDB-4191-A49C-BE42AD199143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378588F-95A9-46CB-8270-8D2915F29BDB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 anchor="t"/>
        <a:lstStyle/>
        <a:p>
          <a:pPr algn="l"/>
          <a:r>
            <a: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Not available, Accessible  </a:t>
          </a:r>
        </a:p>
      </dgm:t>
    </dgm:pt>
    <dgm:pt modelId="{B7867B6F-540F-4F49-A7F9-D6E00CCADE8C}" type="parTrans" cxnId="{B220AF33-49C0-4745-A238-85F3D892D32B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553833-C04B-4246-9833-6D4D21032ABC}" type="sibTrans" cxnId="{B220AF33-49C0-4745-A238-85F3D892D32B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B7093B-704F-4925-A3A7-A4331ADF8E36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 anchor="t"/>
        <a:lstStyle/>
        <a:p>
          <a:pPr algn="r"/>
          <a:r>
            <a: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Available, accessible </a:t>
          </a:r>
        </a:p>
      </dgm:t>
    </dgm:pt>
    <dgm:pt modelId="{AFE95641-4C53-447B-B905-0B2989B89881}" type="parTrans" cxnId="{83996D29-CD99-4C45-941F-7022603FCFA1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7B88A7-5A88-4CC8-8D97-E79B5084ABFC}" type="sibTrans" cxnId="{83996D29-CD99-4C45-941F-7022603FCFA1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3FE3E1-D62D-4924-BE34-F9AC734D9338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 anchor="b"/>
        <a:lstStyle/>
        <a:p>
          <a:pPr algn="l"/>
          <a:r>
            <a: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Not available, Not accessible</a:t>
          </a:r>
        </a:p>
      </dgm:t>
    </dgm:pt>
    <dgm:pt modelId="{F7968C3E-0A19-41FE-AC05-88409F3B6B4E}" type="parTrans" cxnId="{287C7545-87F5-489B-9750-0C5071A7CFE6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1D851F-5F45-48A2-9B12-B7D265D51CD5}" type="sibTrans" cxnId="{287C7545-87F5-489B-9750-0C5071A7CFE6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1577B1-5447-47E9-A690-86809EE82462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 anchor="b"/>
        <a:lstStyle/>
        <a:p>
          <a:pPr algn="r"/>
          <a:r>
            <a: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Available, Not accessible</a:t>
          </a:r>
        </a:p>
      </dgm:t>
    </dgm:pt>
    <dgm:pt modelId="{935147AB-1878-4C0C-98B4-E7BB794596C6}" type="parTrans" cxnId="{A89234FC-2AB2-41BF-B831-01B4B30F1716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CE807D-4C81-425C-AE72-739C0D034EA0}" type="sibTrans" cxnId="{A89234FC-2AB2-41BF-B831-01B4B30F1716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61DA9A-F8AE-4091-B44D-90619E743598}" type="pres">
      <dgm:prSet presAssocID="{723F2577-ABDB-4191-A49C-BE42AD199143}" presName="matrix" presStyleCnt="0">
        <dgm:presLayoutVars>
          <dgm:chMax val="1"/>
          <dgm:dir/>
          <dgm:resizeHandles val="exact"/>
        </dgm:presLayoutVars>
      </dgm:prSet>
      <dgm:spPr/>
    </dgm:pt>
    <dgm:pt modelId="{0D635531-0E1E-43A4-BB9B-77D4B9965062}" type="pres">
      <dgm:prSet presAssocID="{723F2577-ABDB-4191-A49C-BE42AD199143}" presName="axisShape" presStyleLbl="bgShp" presStyleIdx="0" presStyleCnt="1" custScaleX="209395"/>
      <dgm:spPr>
        <a:solidFill>
          <a:srgbClr val="005F61"/>
        </a:solidFill>
      </dgm:spPr>
    </dgm:pt>
    <dgm:pt modelId="{CD8A4116-38FA-4DB6-951F-39940CEF88DA}" type="pres">
      <dgm:prSet presAssocID="{723F2577-ABDB-4191-A49C-BE42AD199143}" presName="rect1" presStyleLbl="node1" presStyleIdx="0" presStyleCnt="4" custScaleX="249139" custLinFactNeighborX="-73223" custLinFactNeighborY="-2865">
        <dgm:presLayoutVars>
          <dgm:chMax val="0"/>
          <dgm:chPref val="0"/>
          <dgm:bulletEnabled val="1"/>
        </dgm:presLayoutVars>
      </dgm:prSet>
      <dgm:spPr/>
    </dgm:pt>
    <dgm:pt modelId="{EDEEEBE5-5C6A-4C82-B2B6-3E85F58F5921}" type="pres">
      <dgm:prSet presAssocID="{723F2577-ABDB-4191-A49C-BE42AD199143}" presName="rect2" presStyleLbl="node1" presStyleIdx="1" presStyleCnt="4" custScaleX="249139" custLinFactNeighborX="77798" custLinFactNeighborY="-2865">
        <dgm:presLayoutVars>
          <dgm:chMax val="0"/>
          <dgm:chPref val="0"/>
          <dgm:bulletEnabled val="1"/>
        </dgm:presLayoutVars>
      </dgm:prSet>
      <dgm:spPr/>
    </dgm:pt>
    <dgm:pt modelId="{5FAB0979-AAED-40DB-A032-95FC1034F1B1}" type="pres">
      <dgm:prSet presAssocID="{723F2577-ABDB-4191-A49C-BE42AD199143}" presName="rect3" presStyleLbl="node1" presStyleIdx="2" presStyleCnt="4" custScaleX="249139" custLinFactNeighborX="-73797" custLinFactNeighborY="5374">
        <dgm:presLayoutVars>
          <dgm:chMax val="0"/>
          <dgm:chPref val="0"/>
          <dgm:bulletEnabled val="1"/>
        </dgm:presLayoutVars>
      </dgm:prSet>
      <dgm:spPr/>
    </dgm:pt>
    <dgm:pt modelId="{55EFB4B4-C239-437C-A7AE-0E64112CD190}" type="pres">
      <dgm:prSet presAssocID="{723F2577-ABDB-4191-A49C-BE42AD199143}" presName="rect4" presStyleLbl="node1" presStyleIdx="3" presStyleCnt="4" custScaleX="249139" custLinFactNeighborX="74776" custLinFactNeighborY="2780">
        <dgm:presLayoutVars>
          <dgm:chMax val="0"/>
          <dgm:chPref val="0"/>
          <dgm:bulletEnabled val="1"/>
        </dgm:presLayoutVars>
      </dgm:prSet>
      <dgm:spPr/>
    </dgm:pt>
  </dgm:ptLst>
  <dgm:cxnLst>
    <dgm:cxn modelId="{D769D314-AAB3-4549-9C3E-25C0125DB492}" type="presOf" srcId="{3378588F-95A9-46CB-8270-8D2915F29BDB}" destId="{CD8A4116-38FA-4DB6-951F-39940CEF88DA}" srcOrd="0" destOrd="0" presId="urn:microsoft.com/office/officeart/2005/8/layout/matrix2"/>
    <dgm:cxn modelId="{83996D29-CD99-4C45-941F-7022603FCFA1}" srcId="{723F2577-ABDB-4191-A49C-BE42AD199143}" destId="{FBB7093B-704F-4925-A3A7-A4331ADF8E36}" srcOrd="1" destOrd="0" parTransId="{AFE95641-4C53-447B-B905-0B2989B89881}" sibTransId="{C67B88A7-5A88-4CC8-8D97-E79B5084ABFC}"/>
    <dgm:cxn modelId="{B220AF33-49C0-4745-A238-85F3D892D32B}" srcId="{723F2577-ABDB-4191-A49C-BE42AD199143}" destId="{3378588F-95A9-46CB-8270-8D2915F29BDB}" srcOrd="0" destOrd="0" parTransId="{B7867B6F-540F-4F49-A7F9-D6E00CCADE8C}" sibTransId="{11553833-C04B-4246-9833-6D4D21032ABC}"/>
    <dgm:cxn modelId="{287C7545-87F5-489B-9750-0C5071A7CFE6}" srcId="{723F2577-ABDB-4191-A49C-BE42AD199143}" destId="{683FE3E1-D62D-4924-BE34-F9AC734D9338}" srcOrd="2" destOrd="0" parTransId="{F7968C3E-0A19-41FE-AC05-88409F3B6B4E}" sibTransId="{E21D851F-5F45-48A2-9B12-B7D265D51CD5}"/>
    <dgm:cxn modelId="{1C4B5B8D-1A65-4F85-8B80-CE806707EEF9}" type="presOf" srcId="{683FE3E1-D62D-4924-BE34-F9AC734D9338}" destId="{5FAB0979-AAED-40DB-A032-95FC1034F1B1}" srcOrd="0" destOrd="0" presId="urn:microsoft.com/office/officeart/2005/8/layout/matrix2"/>
    <dgm:cxn modelId="{D5132CCD-9B29-407B-A406-A0F10110EDFA}" type="presOf" srcId="{FBB7093B-704F-4925-A3A7-A4331ADF8E36}" destId="{EDEEEBE5-5C6A-4C82-B2B6-3E85F58F5921}" srcOrd="0" destOrd="0" presId="urn:microsoft.com/office/officeart/2005/8/layout/matrix2"/>
    <dgm:cxn modelId="{AA6818E6-2164-4B52-B8C8-3DC3395F74FC}" type="presOf" srcId="{251577B1-5447-47E9-A690-86809EE82462}" destId="{55EFB4B4-C239-437C-A7AE-0E64112CD190}" srcOrd="0" destOrd="0" presId="urn:microsoft.com/office/officeart/2005/8/layout/matrix2"/>
    <dgm:cxn modelId="{C0F218EF-9517-43B4-A2DB-0574B27D53FC}" type="presOf" srcId="{723F2577-ABDB-4191-A49C-BE42AD199143}" destId="{4161DA9A-F8AE-4091-B44D-90619E743598}" srcOrd="0" destOrd="0" presId="urn:microsoft.com/office/officeart/2005/8/layout/matrix2"/>
    <dgm:cxn modelId="{A89234FC-2AB2-41BF-B831-01B4B30F1716}" srcId="{723F2577-ABDB-4191-A49C-BE42AD199143}" destId="{251577B1-5447-47E9-A690-86809EE82462}" srcOrd="3" destOrd="0" parTransId="{935147AB-1878-4C0C-98B4-E7BB794596C6}" sibTransId="{B4CE807D-4C81-425C-AE72-739C0D034EA0}"/>
    <dgm:cxn modelId="{079AFB3F-1E60-4455-8AB9-657CB450FB8A}" type="presParOf" srcId="{4161DA9A-F8AE-4091-B44D-90619E743598}" destId="{0D635531-0E1E-43A4-BB9B-77D4B9965062}" srcOrd="0" destOrd="0" presId="urn:microsoft.com/office/officeart/2005/8/layout/matrix2"/>
    <dgm:cxn modelId="{A8694FDE-766D-453E-BCF9-125C73A28E13}" type="presParOf" srcId="{4161DA9A-F8AE-4091-B44D-90619E743598}" destId="{CD8A4116-38FA-4DB6-951F-39940CEF88DA}" srcOrd="1" destOrd="0" presId="urn:microsoft.com/office/officeart/2005/8/layout/matrix2"/>
    <dgm:cxn modelId="{8D853C30-3783-419B-BD68-4D5C4AD025FA}" type="presParOf" srcId="{4161DA9A-F8AE-4091-B44D-90619E743598}" destId="{EDEEEBE5-5C6A-4C82-B2B6-3E85F58F5921}" srcOrd="2" destOrd="0" presId="urn:microsoft.com/office/officeart/2005/8/layout/matrix2"/>
    <dgm:cxn modelId="{6C190EED-2FFA-4B9F-B914-CE3F6778F4B6}" type="presParOf" srcId="{4161DA9A-F8AE-4091-B44D-90619E743598}" destId="{5FAB0979-AAED-40DB-A032-95FC1034F1B1}" srcOrd="3" destOrd="0" presId="urn:microsoft.com/office/officeart/2005/8/layout/matrix2"/>
    <dgm:cxn modelId="{1F8A44F6-EB1D-44FB-B3FA-1A2A01CC1BF2}" type="presParOf" srcId="{4161DA9A-F8AE-4091-B44D-90619E743598}" destId="{55EFB4B4-C239-437C-A7AE-0E64112CD190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635531-0E1E-43A4-BB9B-77D4B9965062}">
      <dsp:nvSpPr>
        <dsp:cNvPr id="0" name=""/>
        <dsp:cNvSpPr/>
      </dsp:nvSpPr>
      <dsp:spPr>
        <a:xfrm>
          <a:off x="175646" y="0"/>
          <a:ext cx="11346417" cy="5418667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8A4116-38FA-4DB6-951F-39940CEF88DA}">
      <dsp:nvSpPr>
        <dsp:cNvPr id="0" name=""/>
        <dsp:cNvSpPr/>
      </dsp:nvSpPr>
      <dsp:spPr>
        <a:xfrm>
          <a:off x="849604" y="310641"/>
          <a:ext cx="4854020" cy="2167466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  <a:latin typeface="Arial"/>
              <a:cs typeface="Arial"/>
            </a:rPr>
            <a:t>Not available, Accessible  </a:t>
          </a:r>
        </a:p>
      </dsp:txBody>
      <dsp:txXfrm>
        <a:off x="955411" y="416448"/>
        <a:ext cx="4642406" cy="1955852"/>
      </dsp:txXfrm>
    </dsp:sp>
    <dsp:sp modelId="{EDEEEBE5-5C6A-4C82-B2B6-3E85F58F5921}">
      <dsp:nvSpPr>
        <dsp:cNvPr id="0" name=""/>
        <dsp:cNvSpPr/>
      </dsp:nvSpPr>
      <dsp:spPr>
        <a:xfrm>
          <a:off x="5996579" y="290115"/>
          <a:ext cx="4932222" cy="2167466"/>
        </a:xfrm>
        <a:prstGeom prst="roundRect">
          <a:avLst/>
        </a:prstGeom>
        <a:solidFill>
          <a:schemeClr val="accent1">
            <a:shade val="80000"/>
            <a:hueOff val="-50771"/>
            <a:satOff val="3607"/>
            <a:lumOff val="63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  <a:latin typeface="Arial"/>
              <a:cs typeface="Arial"/>
            </a:rPr>
            <a:t>Available, accessible </a:t>
          </a:r>
        </a:p>
      </dsp:txBody>
      <dsp:txXfrm>
        <a:off x="6102386" y="395922"/>
        <a:ext cx="4720608" cy="1955852"/>
      </dsp:txXfrm>
    </dsp:sp>
    <dsp:sp modelId="{5FAB0979-AAED-40DB-A032-95FC1034F1B1}">
      <dsp:nvSpPr>
        <dsp:cNvPr id="0" name=""/>
        <dsp:cNvSpPr/>
      </dsp:nvSpPr>
      <dsp:spPr>
        <a:xfrm>
          <a:off x="844705" y="2835241"/>
          <a:ext cx="4833212" cy="2167466"/>
        </a:xfrm>
        <a:prstGeom prst="roundRect">
          <a:avLst/>
        </a:prstGeom>
        <a:solidFill>
          <a:schemeClr val="accent1">
            <a:shade val="80000"/>
            <a:hueOff val="-101542"/>
            <a:satOff val="7215"/>
            <a:lumOff val="127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  <a:latin typeface="Arial"/>
              <a:cs typeface="Arial"/>
            </a:rPr>
            <a:t>Not available, Not accessible</a:t>
          </a:r>
        </a:p>
      </dsp:txBody>
      <dsp:txXfrm>
        <a:off x="950512" y="2941048"/>
        <a:ext cx="4621598" cy="1955852"/>
      </dsp:txXfrm>
    </dsp:sp>
    <dsp:sp modelId="{55EFB4B4-C239-437C-A7AE-0E64112CD190}">
      <dsp:nvSpPr>
        <dsp:cNvPr id="0" name=""/>
        <dsp:cNvSpPr/>
      </dsp:nvSpPr>
      <dsp:spPr>
        <a:xfrm>
          <a:off x="6019391" y="2835241"/>
          <a:ext cx="5013307" cy="2167466"/>
        </a:xfrm>
        <a:prstGeom prst="roundRect">
          <a:avLst/>
        </a:prstGeom>
        <a:solidFill>
          <a:schemeClr val="accent1">
            <a:shade val="80000"/>
            <a:hueOff val="-152314"/>
            <a:satOff val="10822"/>
            <a:lumOff val="191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  <a:latin typeface="Arial"/>
              <a:cs typeface="Arial"/>
            </a:rPr>
            <a:t>Available, Not accessible</a:t>
          </a:r>
        </a:p>
      </dsp:txBody>
      <dsp:txXfrm>
        <a:off x="6125198" y="2941048"/>
        <a:ext cx="4801693" cy="19558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635531-0E1E-43A4-BB9B-77D4B9965062}">
      <dsp:nvSpPr>
        <dsp:cNvPr id="0" name=""/>
        <dsp:cNvSpPr/>
      </dsp:nvSpPr>
      <dsp:spPr>
        <a:xfrm>
          <a:off x="175646" y="0"/>
          <a:ext cx="11346417" cy="5418667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8A4116-38FA-4DB6-951F-39940CEF88DA}">
      <dsp:nvSpPr>
        <dsp:cNvPr id="0" name=""/>
        <dsp:cNvSpPr/>
      </dsp:nvSpPr>
      <dsp:spPr>
        <a:xfrm>
          <a:off x="849604" y="310641"/>
          <a:ext cx="4854020" cy="2167466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Not available, Accessible  </a:t>
          </a:r>
        </a:p>
      </dsp:txBody>
      <dsp:txXfrm>
        <a:off x="955411" y="416448"/>
        <a:ext cx="4642406" cy="1955852"/>
      </dsp:txXfrm>
    </dsp:sp>
    <dsp:sp modelId="{EDEEEBE5-5C6A-4C82-B2B6-3E85F58F5921}">
      <dsp:nvSpPr>
        <dsp:cNvPr id="0" name=""/>
        <dsp:cNvSpPr/>
      </dsp:nvSpPr>
      <dsp:spPr>
        <a:xfrm>
          <a:off x="5996579" y="290115"/>
          <a:ext cx="4932222" cy="2167466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Available, accessible </a:t>
          </a:r>
        </a:p>
      </dsp:txBody>
      <dsp:txXfrm>
        <a:off x="6102386" y="395922"/>
        <a:ext cx="4720608" cy="1955852"/>
      </dsp:txXfrm>
    </dsp:sp>
    <dsp:sp modelId="{5FAB0979-AAED-40DB-A032-95FC1034F1B1}">
      <dsp:nvSpPr>
        <dsp:cNvPr id="0" name=""/>
        <dsp:cNvSpPr/>
      </dsp:nvSpPr>
      <dsp:spPr>
        <a:xfrm>
          <a:off x="844705" y="2835241"/>
          <a:ext cx="4833212" cy="2167466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Not available, Not accessible</a:t>
          </a:r>
        </a:p>
      </dsp:txBody>
      <dsp:txXfrm>
        <a:off x="950512" y="2941048"/>
        <a:ext cx="4621598" cy="1955852"/>
      </dsp:txXfrm>
    </dsp:sp>
    <dsp:sp modelId="{55EFB4B4-C239-437C-A7AE-0E64112CD190}">
      <dsp:nvSpPr>
        <dsp:cNvPr id="0" name=""/>
        <dsp:cNvSpPr/>
      </dsp:nvSpPr>
      <dsp:spPr>
        <a:xfrm>
          <a:off x="6019391" y="2835241"/>
          <a:ext cx="5013307" cy="2167466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Available, Not accessible</a:t>
          </a:r>
        </a:p>
      </dsp:txBody>
      <dsp:txXfrm>
        <a:off x="6125198" y="2941048"/>
        <a:ext cx="4801693" cy="19558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635531-0E1E-43A4-BB9B-77D4B9965062}">
      <dsp:nvSpPr>
        <dsp:cNvPr id="0" name=""/>
        <dsp:cNvSpPr/>
      </dsp:nvSpPr>
      <dsp:spPr>
        <a:xfrm>
          <a:off x="175646" y="0"/>
          <a:ext cx="11346417" cy="5418667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rgbClr val="005F6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8A4116-38FA-4DB6-951F-39940CEF88DA}">
      <dsp:nvSpPr>
        <dsp:cNvPr id="0" name=""/>
        <dsp:cNvSpPr/>
      </dsp:nvSpPr>
      <dsp:spPr>
        <a:xfrm>
          <a:off x="849604" y="310641"/>
          <a:ext cx="4854020" cy="2167466"/>
        </a:xfrm>
        <a:prstGeom prst="roundRect">
          <a:avLst/>
        </a:prstGeom>
        <a:solidFill>
          <a:srgbClr val="7AE1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Not available, Accessible  </a:t>
          </a:r>
        </a:p>
      </dsp:txBody>
      <dsp:txXfrm>
        <a:off x="955411" y="416448"/>
        <a:ext cx="4642406" cy="1955852"/>
      </dsp:txXfrm>
    </dsp:sp>
    <dsp:sp modelId="{EDEEEBE5-5C6A-4C82-B2B6-3E85F58F5921}">
      <dsp:nvSpPr>
        <dsp:cNvPr id="0" name=""/>
        <dsp:cNvSpPr/>
      </dsp:nvSpPr>
      <dsp:spPr>
        <a:xfrm>
          <a:off x="5996579" y="290115"/>
          <a:ext cx="4932222" cy="2167466"/>
        </a:xfrm>
        <a:prstGeom prst="roundRect">
          <a:avLst/>
        </a:prstGeom>
        <a:solidFill>
          <a:srgbClr val="7AE1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Available, accessible </a:t>
          </a:r>
        </a:p>
      </dsp:txBody>
      <dsp:txXfrm>
        <a:off x="6102386" y="395922"/>
        <a:ext cx="4720608" cy="1955852"/>
      </dsp:txXfrm>
    </dsp:sp>
    <dsp:sp modelId="{5FAB0979-AAED-40DB-A032-95FC1034F1B1}">
      <dsp:nvSpPr>
        <dsp:cNvPr id="0" name=""/>
        <dsp:cNvSpPr/>
      </dsp:nvSpPr>
      <dsp:spPr>
        <a:xfrm>
          <a:off x="844705" y="2835241"/>
          <a:ext cx="4833212" cy="2167466"/>
        </a:xfrm>
        <a:prstGeom prst="roundRect">
          <a:avLst/>
        </a:prstGeom>
        <a:solidFill>
          <a:srgbClr val="7AE1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Not available, Not accessible</a:t>
          </a:r>
        </a:p>
      </dsp:txBody>
      <dsp:txXfrm>
        <a:off x="950512" y="2941048"/>
        <a:ext cx="4621598" cy="1955852"/>
      </dsp:txXfrm>
    </dsp:sp>
    <dsp:sp modelId="{55EFB4B4-C239-437C-A7AE-0E64112CD190}">
      <dsp:nvSpPr>
        <dsp:cNvPr id="0" name=""/>
        <dsp:cNvSpPr/>
      </dsp:nvSpPr>
      <dsp:spPr>
        <a:xfrm>
          <a:off x="6019391" y="2835241"/>
          <a:ext cx="5013307" cy="2167466"/>
        </a:xfrm>
        <a:prstGeom prst="roundRect">
          <a:avLst/>
        </a:prstGeom>
        <a:solidFill>
          <a:srgbClr val="7AE1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Available, Not accessible</a:t>
          </a:r>
        </a:p>
      </dsp:txBody>
      <dsp:txXfrm>
        <a:off x="6125198" y="2941048"/>
        <a:ext cx="4801693" cy="19558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7B8107-E3FE-4888-AC2F-0ECE49BCBF71}">
      <dsp:nvSpPr>
        <dsp:cNvPr id="0" name=""/>
        <dsp:cNvSpPr/>
      </dsp:nvSpPr>
      <dsp:spPr>
        <a:xfrm>
          <a:off x="0" y="570770"/>
          <a:ext cx="2824162" cy="1694497"/>
        </a:xfrm>
        <a:prstGeom prst="rect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/>
              </a:solidFill>
              <a:latin typeface="Arial"/>
              <a:cs typeface="Arial"/>
            </a:rPr>
            <a:t>Bottom-up data capture and/or data sharing not happening</a:t>
          </a:r>
        </a:p>
      </dsp:txBody>
      <dsp:txXfrm>
        <a:off x="0" y="570770"/>
        <a:ext cx="2824162" cy="1694497"/>
      </dsp:txXfrm>
    </dsp:sp>
    <dsp:sp modelId="{74137C6F-4D19-47AB-82DD-B95FA21FBD60}">
      <dsp:nvSpPr>
        <dsp:cNvPr id="0" name=""/>
        <dsp:cNvSpPr/>
      </dsp:nvSpPr>
      <dsp:spPr>
        <a:xfrm>
          <a:off x="3106578" y="570770"/>
          <a:ext cx="2824162" cy="1694497"/>
        </a:xfrm>
        <a:prstGeom prst="rect">
          <a:avLst/>
        </a:prstGeom>
        <a:solidFill>
          <a:schemeClr val="accent6">
            <a:shade val="50000"/>
            <a:hueOff val="2958"/>
            <a:satOff val="4330"/>
            <a:lumOff val="132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/>
              </a:solidFill>
              <a:latin typeface="Arial"/>
              <a:cs typeface="Arial"/>
            </a:rPr>
            <a:t>Data on the outcomes of actions that promote circular economy </a:t>
          </a:r>
        </a:p>
      </dsp:txBody>
      <dsp:txXfrm>
        <a:off x="3106578" y="570770"/>
        <a:ext cx="2824162" cy="1694497"/>
      </dsp:txXfrm>
    </dsp:sp>
    <dsp:sp modelId="{7C8C6623-9F6A-4107-ABAB-860697003557}">
      <dsp:nvSpPr>
        <dsp:cNvPr id="0" name=""/>
        <dsp:cNvSpPr/>
      </dsp:nvSpPr>
      <dsp:spPr>
        <a:xfrm>
          <a:off x="6213157" y="570770"/>
          <a:ext cx="2824162" cy="1694497"/>
        </a:xfrm>
        <a:prstGeom prst="rect">
          <a:avLst/>
        </a:prstGeom>
        <a:solidFill>
          <a:schemeClr val="accent6">
            <a:shade val="50000"/>
            <a:hueOff val="5917"/>
            <a:satOff val="8659"/>
            <a:lumOff val="265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/>
              </a:solidFill>
              <a:latin typeface="Arial"/>
              <a:cs typeface="Arial"/>
            </a:rPr>
            <a:t>Issues with data quality and validity</a:t>
          </a:r>
        </a:p>
      </dsp:txBody>
      <dsp:txXfrm>
        <a:off x="6213157" y="570770"/>
        <a:ext cx="2824162" cy="1694497"/>
      </dsp:txXfrm>
    </dsp:sp>
    <dsp:sp modelId="{F49DB792-4C6E-4569-B1C3-35B8E0E51750}">
      <dsp:nvSpPr>
        <dsp:cNvPr id="0" name=""/>
        <dsp:cNvSpPr/>
      </dsp:nvSpPr>
      <dsp:spPr>
        <a:xfrm>
          <a:off x="1553289" y="2547684"/>
          <a:ext cx="2824162" cy="1694497"/>
        </a:xfrm>
        <a:prstGeom prst="rect">
          <a:avLst/>
        </a:prstGeom>
        <a:solidFill>
          <a:schemeClr val="accent6">
            <a:shade val="50000"/>
            <a:hueOff val="5917"/>
            <a:satOff val="8659"/>
            <a:lumOff val="265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/>
              </a:solidFill>
              <a:latin typeface="Arial"/>
              <a:cs typeface="Arial"/>
            </a:rPr>
            <a:t>Lack of data transparency and exchange</a:t>
          </a:r>
        </a:p>
      </dsp:txBody>
      <dsp:txXfrm>
        <a:off x="1553289" y="2547684"/>
        <a:ext cx="2824162" cy="1694497"/>
      </dsp:txXfrm>
    </dsp:sp>
    <dsp:sp modelId="{B2314E53-1F92-446A-8E37-4021C600BDBC}">
      <dsp:nvSpPr>
        <dsp:cNvPr id="0" name=""/>
        <dsp:cNvSpPr/>
      </dsp:nvSpPr>
      <dsp:spPr>
        <a:xfrm>
          <a:off x="4659868" y="2547684"/>
          <a:ext cx="2824162" cy="1694497"/>
        </a:xfrm>
        <a:prstGeom prst="rect">
          <a:avLst/>
        </a:prstGeom>
        <a:solidFill>
          <a:schemeClr val="accent6">
            <a:shade val="50000"/>
            <a:hueOff val="2958"/>
            <a:satOff val="4330"/>
            <a:lumOff val="132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/>
              </a:solidFill>
              <a:latin typeface="Arial"/>
              <a:cs typeface="Arial"/>
            </a:rPr>
            <a:t>No data on available infrastructure to enable circularity </a:t>
          </a:r>
        </a:p>
      </dsp:txBody>
      <dsp:txXfrm>
        <a:off x="4659868" y="2547684"/>
        <a:ext cx="2824162" cy="16944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635531-0E1E-43A4-BB9B-77D4B9965062}">
      <dsp:nvSpPr>
        <dsp:cNvPr id="0" name=""/>
        <dsp:cNvSpPr/>
      </dsp:nvSpPr>
      <dsp:spPr>
        <a:xfrm>
          <a:off x="175646" y="0"/>
          <a:ext cx="11346417" cy="5418667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rgbClr val="005F6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8A4116-38FA-4DB6-951F-39940CEF88DA}">
      <dsp:nvSpPr>
        <dsp:cNvPr id="0" name=""/>
        <dsp:cNvSpPr/>
      </dsp:nvSpPr>
      <dsp:spPr>
        <a:xfrm>
          <a:off x="288381" y="290115"/>
          <a:ext cx="5400005" cy="2167466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Not available, Accessible  </a:t>
          </a:r>
        </a:p>
      </dsp:txBody>
      <dsp:txXfrm>
        <a:off x="394188" y="395922"/>
        <a:ext cx="5188391" cy="1955852"/>
      </dsp:txXfrm>
    </dsp:sp>
    <dsp:sp modelId="{EDEEEBE5-5C6A-4C82-B2B6-3E85F58F5921}">
      <dsp:nvSpPr>
        <dsp:cNvPr id="0" name=""/>
        <dsp:cNvSpPr/>
      </dsp:nvSpPr>
      <dsp:spPr>
        <a:xfrm>
          <a:off x="6108485" y="290115"/>
          <a:ext cx="5400005" cy="2167466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Available, accessible </a:t>
          </a:r>
        </a:p>
      </dsp:txBody>
      <dsp:txXfrm>
        <a:off x="6214292" y="395922"/>
        <a:ext cx="5188391" cy="1955852"/>
      </dsp:txXfrm>
    </dsp:sp>
    <dsp:sp modelId="{5FAB0979-AAED-40DB-A032-95FC1034F1B1}">
      <dsp:nvSpPr>
        <dsp:cNvPr id="0" name=""/>
        <dsp:cNvSpPr/>
      </dsp:nvSpPr>
      <dsp:spPr>
        <a:xfrm>
          <a:off x="275940" y="3015466"/>
          <a:ext cx="5400005" cy="2167466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Not available, Not accessible</a:t>
          </a:r>
        </a:p>
      </dsp:txBody>
      <dsp:txXfrm>
        <a:off x="381747" y="3121273"/>
        <a:ext cx="5188391" cy="1955852"/>
      </dsp:txXfrm>
    </dsp:sp>
    <dsp:sp modelId="{55EFB4B4-C239-437C-A7AE-0E64112CD190}">
      <dsp:nvSpPr>
        <dsp:cNvPr id="0" name=""/>
        <dsp:cNvSpPr/>
      </dsp:nvSpPr>
      <dsp:spPr>
        <a:xfrm>
          <a:off x="6042984" y="2959242"/>
          <a:ext cx="5400005" cy="2167466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Available, Not accessible</a:t>
          </a:r>
        </a:p>
      </dsp:txBody>
      <dsp:txXfrm>
        <a:off x="6148791" y="3065049"/>
        <a:ext cx="5188391" cy="19558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344C5-CF68-F743-87D2-35CF61884B7F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C4B797-7DF2-1B45-8426-6A19D9A6F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99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2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2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2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2.sv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2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2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 dirty="0"/>
              <a:t>Title text here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291EA5A-1762-AED4-6154-17D442EFE9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DD3F806-A910-22DB-F10A-BE8D4206D192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DFC1438-186E-D50D-6FF5-2E87C9DDCF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7704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771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 dirty="0"/>
              <a:t>Title text here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291EA5A-1762-AED4-6154-17D442EFE9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3AF5A67-707B-BE92-9E36-17808180D01C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AC6AAA10-44B3-D500-128C-C095C9C04C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7704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817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6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text here</a:t>
            </a:r>
            <a:endParaRPr lang="en-US" dirty="0"/>
          </a:p>
        </p:txBody>
      </p:sp>
      <p:pic>
        <p:nvPicPr>
          <p:cNvPr id="12" name="Picture 1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10AF546-91E7-6B9E-2ED1-DFF519D6033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101457" y="575520"/>
            <a:ext cx="1514057" cy="28800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121CA8A-19F6-7BE8-515F-106458F8FE74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31">
            <a:extLst>
              <a:ext uri="{FF2B5EF4-FFF2-40B4-BE49-F238E27FC236}">
                <a16:creationId xmlns:a16="http://schemas.microsoft.com/office/drawing/2014/main" id="{53C63E73-565E-7CD8-E1C1-299043B31A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4503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323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text here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66A33A9-0106-D24E-177D-04BAABB9CA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5D4338A-4F7A-4530-2733-39EBD2A0E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C72743B9-BD74-CCFF-217B-101A76C6F20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177C3E9-9975-0160-C6D4-C9D9FFE47943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384D3E9A-6550-B385-869C-35299E7921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7704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865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 dirty="0"/>
              <a:t>Title text here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291EA5A-1762-AED4-6154-17D442EFE9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DD3F806-A910-22DB-F10A-BE8D4206D192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DFC1438-186E-D50D-6FF5-2E87C9DDCF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7704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771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 dirty="0"/>
              <a:t>Title text here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291EA5A-1762-AED4-6154-17D442EFE9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DD3F806-A910-22DB-F10A-BE8D4206D192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DFC1438-186E-D50D-6FF5-2E87C9DDCF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7704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771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 dirty="0"/>
              <a:t>Title text here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291EA5A-1762-AED4-6154-17D442EFE9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DD3F806-A910-22DB-F10A-BE8D4206D192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DFC1438-186E-D50D-6FF5-2E87C9DDCF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7704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771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 dirty="0"/>
              <a:t>Title text here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291EA5A-1762-AED4-6154-17D442EFE9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3AF5A67-707B-BE92-9E36-17808180D01C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AC6AAA10-44B3-D500-128C-C095C9C04C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7704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817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69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text here</a:t>
            </a:r>
            <a:endParaRPr lang="en-US" dirty="0"/>
          </a:p>
        </p:txBody>
      </p:sp>
      <p:pic>
        <p:nvPicPr>
          <p:cNvPr id="12" name="Picture 1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10AF546-91E7-6B9E-2ED1-DFF519D6033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101457" y="575520"/>
            <a:ext cx="1514057" cy="28800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121CA8A-19F6-7BE8-515F-106458F8FE74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31">
            <a:extLst>
              <a:ext uri="{FF2B5EF4-FFF2-40B4-BE49-F238E27FC236}">
                <a16:creationId xmlns:a16="http://schemas.microsoft.com/office/drawing/2014/main" id="{53C63E73-565E-7CD8-E1C1-299043B31A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4503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323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text here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66A33A9-0106-D24E-177D-04BAABB9CA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5D4338A-4F7A-4530-2733-39EBD2A0E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C72743B9-BD74-CCFF-217B-101A76C6F20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177C3E9-9975-0160-C6D4-C9D9FFE47943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384D3E9A-6550-B385-869C-35299E7921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7704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865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491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 dirty="0"/>
              <a:t>Title text here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291EA5A-1762-AED4-6154-17D442EFE9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3AF5A67-707B-BE92-9E36-17808180D01C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AC6AAA10-44B3-D500-128C-C095C9C04C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7704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817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6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Slide Gree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4">
            <a:extLst>
              <a:ext uri="{FF2B5EF4-FFF2-40B4-BE49-F238E27FC236}">
                <a16:creationId xmlns:a16="http://schemas.microsoft.com/office/drawing/2014/main" id="{E7F3EAA9-B06A-1005-DD31-7EB62D76FBB8}"/>
              </a:ext>
            </a:extLst>
          </p:cNvPr>
          <p:cNvSpPr/>
          <p:nvPr userDrawn="1"/>
        </p:nvSpPr>
        <p:spPr>
          <a:xfrm rot="10800000">
            <a:off x="-689264" y="0"/>
            <a:ext cx="6858001" cy="685800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116CBDDE-AC00-8295-7A80-61CE984DD14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D1F65F77-37C3-5994-8E08-6ACF9102853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298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Slide Gree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DA1A9A9B-47BD-880D-5BAF-007970E5E94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12EFD2F5-949A-A1C2-D13F-B6F027849F6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200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5B244FED-2054-51CC-D497-FDE8EB35844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329299"/>
            <a:ext cx="11508488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5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Slide Yellow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7A316E9-B9CA-D5B0-DE1C-374E13D2D504}"/>
              </a:ext>
            </a:extLst>
          </p:cNvPr>
          <p:cNvSpPr>
            <a:spLocks noChangeAspect="1"/>
          </p:cNvSpPr>
          <p:nvPr userDrawn="1"/>
        </p:nvSpPr>
        <p:spPr>
          <a:xfrm>
            <a:off x="-2100943" y="-669471"/>
            <a:ext cx="8196943" cy="81969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EBB4B33A-4843-E728-4ACA-6308F7F7315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02E1232-B07F-9C7C-7476-044F3E96788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364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tivity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1"/>
            <a:ext cx="4234951" cy="195389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 dirty="0"/>
              <a:t>Activity</a:t>
            </a:r>
            <a:endParaRPr lang="en-US" dirty="0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2B0C38A-BEBF-443F-B2D9-47FF146A3D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1457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Image reference text here</a:t>
            </a:r>
            <a:endParaRPr lang="en-US" dirty="0"/>
          </a:p>
        </p:txBody>
      </p:sp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EC1377EF-BEA7-5B00-D397-E45A1964E5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4597" y="3976037"/>
            <a:ext cx="4234950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Activity text </a:t>
            </a:r>
            <a:br>
              <a:rPr lang="en-GB" dirty="0"/>
            </a:br>
            <a:r>
              <a:rPr lang="en-GB" dirty="0"/>
              <a:t>description here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A3CD50F-D939-3FAA-A87D-09B10F05A6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94387" y="447675"/>
            <a:ext cx="5962650" cy="5962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Use ‘crop’ &gt; ‘crop to shape’ tool to mask image in circle</a:t>
            </a:r>
          </a:p>
        </p:txBody>
      </p:sp>
    </p:spTree>
    <p:extLst>
      <p:ext uri="{BB962C8B-B14F-4D97-AF65-F5344CB8AC3E}">
        <p14:creationId xmlns:p14="http://schemas.microsoft.com/office/powerpoint/2010/main" val="3118282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tivity Slid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1"/>
            <a:ext cx="4234951" cy="195389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 dirty="0"/>
              <a:t>Activity</a:t>
            </a:r>
            <a:endParaRPr lang="en-US" dirty="0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2B0C38A-BEBF-443F-B2D9-47FF146A3D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1457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Image reference text here</a:t>
            </a:r>
            <a:endParaRPr lang="en-US" dirty="0"/>
          </a:p>
        </p:txBody>
      </p:sp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EC1377EF-BEA7-5B00-D397-E45A1964E5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4597" y="3976037"/>
            <a:ext cx="4234950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Activity text </a:t>
            </a:r>
            <a:br>
              <a:rPr lang="en-GB" dirty="0"/>
            </a:br>
            <a:r>
              <a:rPr lang="en-GB" dirty="0"/>
              <a:t>description here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A3CD50F-D939-3FAA-A87D-09B10F05A6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94387" y="447675"/>
            <a:ext cx="5962650" cy="5962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Use ‘crop’ &gt; ‘crop to shape’ tool to mask image in circle</a:t>
            </a:r>
          </a:p>
        </p:txBody>
      </p:sp>
    </p:spTree>
    <p:extLst>
      <p:ext uri="{BB962C8B-B14F-4D97-AF65-F5344CB8AC3E}">
        <p14:creationId xmlns:p14="http://schemas.microsoft.com/office/powerpoint/2010/main" val="3305225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Slide Gree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4">
            <a:extLst>
              <a:ext uri="{FF2B5EF4-FFF2-40B4-BE49-F238E27FC236}">
                <a16:creationId xmlns:a16="http://schemas.microsoft.com/office/drawing/2014/main" id="{E7F3EAA9-B06A-1005-DD31-7EB62D76FBB8}"/>
              </a:ext>
            </a:extLst>
          </p:cNvPr>
          <p:cNvSpPr/>
          <p:nvPr userDrawn="1"/>
        </p:nvSpPr>
        <p:spPr>
          <a:xfrm rot="10800000">
            <a:off x="-689264" y="0"/>
            <a:ext cx="6858001" cy="685800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116CBDDE-AC00-8295-7A80-61CE984DD14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D1F65F77-37C3-5994-8E08-6ACF9102853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298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Slide Gree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DA1A9A9B-47BD-880D-5BAF-007970E5E94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12EFD2F5-949A-A1C2-D13F-B6F027849F6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200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5B244FED-2054-51CC-D497-FDE8EB35844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329299"/>
            <a:ext cx="11508488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5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Slide Yellow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7A316E9-B9CA-D5B0-DE1C-374E13D2D504}"/>
              </a:ext>
            </a:extLst>
          </p:cNvPr>
          <p:cNvSpPr>
            <a:spLocks noChangeAspect="1"/>
          </p:cNvSpPr>
          <p:nvPr userDrawn="1"/>
        </p:nvSpPr>
        <p:spPr>
          <a:xfrm>
            <a:off x="-2100943" y="-669471"/>
            <a:ext cx="8196943" cy="81969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EBB4B33A-4843-E728-4ACA-6308F7F7315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02E1232-B07F-9C7C-7476-044F3E96788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364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text here</a:t>
            </a:r>
            <a:endParaRPr lang="en-US" dirty="0"/>
          </a:p>
        </p:txBody>
      </p:sp>
      <p:pic>
        <p:nvPicPr>
          <p:cNvPr id="12" name="Picture 1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10AF546-91E7-6B9E-2ED1-DFF519D6033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101457" y="575520"/>
            <a:ext cx="1514057" cy="28800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121CA8A-19F6-7BE8-515F-106458F8FE74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31">
            <a:extLst>
              <a:ext uri="{FF2B5EF4-FFF2-40B4-BE49-F238E27FC236}">
                <a16:creationId xmlns:a16="http://schemas.microsoft.com/office/drawing/2014/main" id="{53C63E73-565E-7CD8-E1C1-299043B31A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4503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323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tivity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1"/>
            <a:ext cx="4234951" cy="195389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 dirty="0"/>
              <a:t>Activity</a:t>
            </a:r>
            <a:endParaRPr lang="en-US" dirty="0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2B0C38A-BEBF-443F-B2D9-47FF146A3D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1457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Image reference text here</a:t>
            </a:r>
            <a:endParaRPr lang="en-US" dirty="0"/>
          </a:p>
        </p:txBody>
      </p:sp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EC1377EF-BEA7-5B00-D397-E45A1964E5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4597" y="3976037"/>
            <a:ext cx="4234950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Activity text </a:t>
            </a:r>
            <a:br>
              <a:rPr lang="en-GB" dirty="0"/>
            </a:br>
            <a:r>
              <a:rPr lang="en-GB" dirty="0"/>
              <a:t>description here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A3CD50F-D939-3FAA-A87D-09B10F05A6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94387" y="447675"/>
            <a:ext cx="5962650" cy="5962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Use ‘crop’ &gt; ‘crop to shape’ tool to mask image in circle</a:t>
            </a:r>
          </a:p>
        </p:txBody>
      </p:sp>
    </p:spTree>
    <p:extLst>
      <p:ext uri="{BB962C8B-B14F-4D97-AF65-F5344CB8AC3E}">
        <p14:creationId xmlns:p14="http://schemas.microsoft.com/office/powerpoint/2010/main" val="3118282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tivity Slid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1"/>
            <a:ext cx="4234951" cy="195389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 dirty="0"/>
              <a:t>Activity</a:t>
            </a:r>
            <a:endParaRPr lang="en-US" dirty="0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2B0C38A-BEBF-443F-B2D9-47FF146A3D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1457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Image reference text here</a:t>
            </a:r>
            <a:endParaRPr lang="en-US" dirty="0"/>
          </a:p>
        </p:txBody>
      </p:sp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EC1377EF-BEA7-5B00-D397-E45A1964E5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4597" y="3976037"/>
            <a:ext cx="4234950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Activity text </a:t>
            </a:r>
            <a:br>
              <a:rPr lang="en-GB" dirty="0"/>
            </a:br>
            <a:r>
              <a:rPr lang="en-GB" dirty="0"/>
              <a:t>description here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A3CD50F-D939-3FAA-A87D-09B10F05A6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94387" y="447675"/>
            <a:ext cx="5962650" cy="5962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Use ‘crop’ &gt; ‘crop to shape’ tool to mask image in circle</a:t>
            </a:r>
          </a:p>
        </p:txBody>
      </p:sp>
    </p:spTree>
    <p:extLst>
      <p:ext uri="{BB962C8B-B14F-4D97-AF65-F5344CB8AC3E}">
        <p14:creationId xmlns:p14="http://schemas.microsoft.com/office/powerpoint/2010/main" val="3305225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Slide Gree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4">
            <a:extLst>
              <a:ext uri="{FF2B5EF4-FFF2-40B4-BE49-F238E27FC236}">
                <a16:creationId xmlns:a16="http://schemas.microsoft.com/office/drawing/2014/main" id="{E7F3EAA9-B06A-1005-DD31-7EB62D76FBB8}"/>
              </a:ext>
            </a:extLst>
          </p:cNvPr>
          <p:cNvSpPr/>
          <p:nvPr userDrawn="1"/>
        </p:nvSpPr>
        <p:spPr>
          <a:xfrm rot="10800000">
            <a:off x="-689264" y="0"/>
            <a:ext cx="6858001" cy="685800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116CBDDE-AC00-8295-7A80-61CE984DD14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D1F65F77-37C3-5994-8E08-6ACF9102853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298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Slide Gree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DA1A9A9B-47BD-880D-5BAF-007970E5E94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12EFD2F5-949A-A1C2-D13F-B6F027849F6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200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5B244FED-2054-51CC-D497-FDE8EB35844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329299"/>
            <a:ext cx="11508488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5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Slide Yellow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7A316E9-B9CA-D5B0-DE1C-374E13D2D504}"/>
              </a:ext>
            </a:extLst>
          </p:cNvPr>
          <p:cNvSpPr>
            <a:spLocks noChangeAspect="1"/>
          </p:cNvSpPr>
          <p:nvPr userDrawn="1"/>
        </p:nvSpPr>
        <p:spPr>
          <a:xfrm>
            <a:off x="-2100943" y="-669471"/>
            <a:ext cx="8196943" cy="81969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EBB4B33A-4843-E728-4ACA-6308F7F7315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02E1232-B07F-9C7C-7476-044F3E96788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364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tivity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1"/>
            <a:ext cx="4234951" cy="195389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 dirty="0"/>
              <a:t>Activity</a:t>
            </a:r>
            <a:endParaRPr lang="en-US" dirty="0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2B0C38A-BEBF-443F-B2D9-47FF146A3D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1457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Image reference text here</a:t>
            </a:r>
            <a:endParaRPr lang="en-US" dirty="0"/>
          </a:p>
        </p:txBody>
      </p:sp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EC1377EF-BEA7-5B00-D397-E45A1964E5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4597" y="3976037"/>
            <a:ext cx="4234950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Activity text </a:t>
            </a:r>
            <a:br>
              <a:rPr lang="en-GB" dirty="0"/>
            </a:br>
            <a:r>
              <a:rPr lang="en-GB" dirty="0"/>
              <a:t>description here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A3CD50F-D939-3FAA-A87D-09B10F05A6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94387" y="447675"/>
            <a:ext cx="5962650" cy="5962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Use ‘crop’ &gt; ‘crop to shape’ tool to mask image in circle</a:t>
            </a:r>
          </a:p>
        </p:txBody>
      </p:sp>
    </p:spTree>
    <p:extLst>
      <p:ext uri="{BB962C8B-B14F-4D97-AF65-F5344CB8AC3E}">
        <p14:creationId xmlns:p14="http://schemas.microsoft.com/office/powerpoint/2010/main" val="3118282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tivity Slid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1"/>
            <a:ext cx="4234951" cy="195389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 dirty="0"/>
              <a:t>Activity</a:t>
            </a:r>
            <a:endParaRPr lang="en-US" dirty="0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2B0C38A-BEBF-443F-B2D9-47FF146A3D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1457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Image reference text here</a:t>
            </a:r>
            <a:endParaRPr lang="en-US" dirty="0"/>
          </a:p>
        </p:txBody>
      </p:sp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EC1377EF-BEA7-5B00-D397-E45A1964E5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4597" y="3976037"/>
            <a:ext cx="4234950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Activity text </a:t>
            </a:r>
            <a:br>
              <a:rPr lang="en-GB" dirty="0"/>
            </a:br>
            <a:r>
              <a:rPr lang="en-GB" dirty="0"/>
              <a:t>description here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A3CD50F-D939-3FAA-A87D-09B10F05A6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94387" y="447675"/>
            <a:ext cx="5962650" cy="5962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Use ‘crop’ &gt; ‘crop to shape’ tool to mask image in circle</a:t>
            </a:r>
          </a:p>
        </p:txBody>
      </p:sp>
    </p:spTree>
    <p:extLst>
      <p:ext uri="{BB962C8B-B14F-4D97-AF65-F5344CB8AC3E}">
        <p14:creationId xmlns:p14="http://schemas.microsoft.com/office/powerpoint/2010/main" val="3305225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Slide Gree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4">
            <a:extLst>
              <a:ext uri="{FF2B5EF4-FFF2-40B4-BE49-F238E27FC236}">
                <a16:creationId xmlns:a16="http://schemas.microsoft.com/office/drawing/2014/main" id="{E7F3EAA9-B06A-1005-DD31-7EB62D76FBB8}"/>
              </a:ext>
            </a:extLst>
          </p:cNvPr>
          <p:cNvSpPr/>
          <p:nvPr userDrawn="1"/>
        </p:nvSpPr>
        <p:spPr>
          <a:xfrm rot="10800000">
            <a:off x="-689264" y="0"/>
            <a:ext cx="6858001" cy="685800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116CBDDE-AC00-8295-7A80-61CE984DD14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D1F65F77-37C3-5994-8E08-6ACF9102853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298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Slide Gree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4">
            <a:extLst>
              <a:ext uri="{FF2B5EF4-FFF2-40B4-BE49-F238E27FC236}">
                <a16:creationId xmlns:a16="http://schemas.microsoft.com/office/drawing/2014/main" id="{E7F3EAA9-B06A-1005-DD31-7EB62D76FBB8}"/>
              </a:ext>
            </a:extLst>
          </p:cNvPr>
          <p:cNvSpPr/>
          <p:nvPr userDrawn="1"/>
        </p:nvSpPr>
        <p:spPr>
          <a:xfrm rot="10800000">
            <a:off x="-689264" y="0"/>
            <a:ext cx="6858001" cy="685800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116CBDDE-AC00-8295-7A80-61CE984DD14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D1F65F77-37C3-5994-8E08-6ACF9102853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298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text here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66A33A9-0106-D24E-177D-04BAABB9CA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5D4338A-4F7A-4530-2733-39EBD2A0E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C72743B9-BD74-CCFF-217B-101A76C6F20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177C3E9-9975-0160-C6D4-C9D9FFE47943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384D3E9A-6550-B385-869C-35299E7921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7704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865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Slide Gree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DA1A9A9B-47BD-880D-5BAF-007970E5E94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12EFD2F5-949A-A1C2-D13F-B6F027849F6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200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5B244FED-2054-51CC-D497-FDE8EB35844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329299"/>
            <a:ext cx="11508488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5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Slide Yellow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7A316E9-B9CA-D5B0-DE1C-374E13D2D504}"/>
              </a:ext>
            </a:extLst>
          </p:cNvPr>
          <p:cNvSpPr>
            <a:spLocks noChangeAspect="1"/>
          </p:cNvSpPr>
          <p:nvPr userDrawn="1"/>
        </p:nvSpPr>
        <p:spPr>
          <a:xfrm>
            <a:off x="-2100943" y="-669471"/>
            <a:ext cx="8196943" cy="81969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EBB4B33A-4843-E728-4ACA-6308F7F7315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02E1232-B07F-9C7C-7476-044F3E96788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364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tivity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1"/>
            <a:ext cx="4234951" cy="195389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 dirty="0"/>
              <a:t>Activity</a:t>
            </a:r>
            <a:endParaRPr lang="en-US" dirty="0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2B0C38A-BEBF-443F-B2D9-47FF146A3D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1457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Image reference text here</a:t>
            </a:r>
            <a:endParaRPr lang="en-US" dirty="0"/>
          </a:p>
        </p:txBody>
      </p:sp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EC1377EF-BEA7-5B00-D397-E45A1964E5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4597" y="3976037"/>
            <a:ext cx="4234950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Activity text </a:t>
            </a:r>
            <a:br>
              <a:rPr lang="en-GB" dirty="0"/>
            </a:br>
            <a:r>
              <a:rPr lang="en-GB" dirty="0"/>
              <a:t>description here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A3CD50F-D939-3FAA-A87D-09B10F05A6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94387" y="447675"/>
            <a:ext cx="5962650" cy="5962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Use ‘crop’ &gt; ‘crop to shape’ tool to mask image in circle</a:t>
            </a:r>
          </a:p>
        </p:txBody>
      </p:sp>
    </p:spTree>
    <p:extLst>
      <p:ext uri="{BB962C8B-B14F-4D97-AF65-F5344CB8AC3E}">
        <p14:creationId xmlns:p14="http://schemas.microsoft.com/office/powerpoint/2010/main" val="3118282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tivity Slid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1"/>
            <a:ext cx="4234951" cy="195389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 dirty="0"/>
              <a:t>Activity</a:t>
            </a:r>
            <a:endParaRPr lang="en-US" dirty="0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2B0C38A-BEBF-443F-B2D9-47FF146A3D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1457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Image reference text here</a:t>
            </a:r>
            <a:endParaRPr lang="en-US" dirty="0"/>
          </a:p>
        </p:txBody>
      </p:sp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EC1377EF-BEA7-5B00-D397-E45A1964E5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4597" y="3976037"/>
            <a:ext cx="4234950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Activity text </a:t>
            </a:r>
            <a:br>
              <a:rPr lang="en-GB" dirty="0"/>
            </a:br>
            <a:r>
              <a:rPr lang="en-GB" dirty="0"/>
              <a:t>description here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A3CD50F-D939-3FAA-A87D-09B10F05A6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94387" y="447675"/>
            <a:ext cx="5962650" cy="5962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Use ‘crop’ &gt; ‘crop to shape’ tool to mask image in circle</a:t>
            </a:r>
          </a:p>
        </p:txBody>
      </p:sp>
    </p:spTree>
    <p:extLst>
      <p:ext uri="{BB962C8B-B14F-4D97-AF65-F5344CB8AC3E}">
        <p14:creationId xmlns:p14="http://schemas.microsoft.com/office/powerpoint/2010/main" val="3305225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ature Slide Light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2B0F8F19-581D-7046-E406-BD53D90C6D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Image reference text here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AB21C8-528E-BF2E-0956-F04B3CFB87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342903"/>
            <a:ext cx="12192000" cy="2691245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17500" b="1" spc="-15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31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ature Slide Dark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342903"/>
            <a:ext cx="12192000" cy="2691245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17500" b="1" spc="-15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Text here</a:t>
            </a:r>
            <a:endParaRPr lang="en-US" dirty="0"/>
          </a:p>
        </p:txBody>
      </p:sp>
      <p:sp>
        <p:nvSpPr>
          <p:cNvPr id="2" name="Text Placeholder 28">
            <a:extLst>
              <a:ext uri="{FF2B5EF4-FFF2-40B4-BE49-F238E27FC236}">
                <a16:creationId xmlns:a16="http://schemas.microsoft.com/office/drawing/2014/main" id="{AADA248C-8DAE-7761-944F-B6C63F1A9F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Image reference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316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 Slide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635333A-9644-D093-268B-7B719285C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-3680"/>
            <a:ext cx="12191999" cy="6857999"/>
          </a:xfrm>
          <a:prstGeom prst="rect">
            <a:avLst/>
          </a:prstGeom>
        </p:spPr>
      </p:pic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32856ED2-2A43-A8E9-100B-17725EF475E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15735" y="1226127"/>
            <a:ext cx="9741190" cy="43983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797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 Slide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635333A-9644-D093-268B-7B719285C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-3680"/>
            <a:ext cx="12191999" cy="6857999"/>
          </a:xfrm>
          <a:prstGeom prst="rect">
            <a:avLst/>
          </a:prstGeom>
        </p:spPr>
      </p:pic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32856ED2-2A43-A8E9-100B-17725EF475E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15735" y="1226127"/>
            <a:ext cx="9741190" cy="43983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797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 Slide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635333A-9644-D093-268B-7B719285C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-3680"/>
            <a:ext cx="12191999" cy="6857999"/>
          </a:xfrm>
          <a:prstGeom prst="rect">
            <a:avLst/>
          </a:prstGeom>
        </p:spPr>
      </p:pic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32856ED2-2A43-A8E9-100B-17725EF475E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15735" y="1226127"/>
            <a:ext cx="9741190" cy="43983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797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 dirty="0"/>
              <a:t>Title text here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291EA5A-1762-AED4-6154-17D442EFE9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DD3F806-A910-22DB-F10A-BE8D4206D192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DFC1438-186E-D50D-6FF5-2E87C9DDCF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7704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771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 Slide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635333A-9644-D093-268B-7B719285C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-3680"/>
            <a:ext cx="12191999" cy="6857999"/>
          </a:xfrm>
          <a:prstGeom prst="rect">
            <a:avLst/>
          </a:prstGeom>
        </p:spPr>
      </p:pic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32856ED2-2A43-A8E9-100B-17725EF475E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15735" y="1226127"/>
            <a:ext cx="9741190" cy="43983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797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D7DA6-CE30-EADE-3D67-6061F09FCCD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774C1-7199-8DE1-EC76-AD635E1C01DC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73629-8A19-0329-C677-2381F872E4D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218B1EE-8FCF-41E2-8FC4-8D206974F4AC}" type="datetime1">
              <a:rPr lang="en-GB"/>
              <a:pPr lvl="0"/>
              <a:t>30/06/2023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A5731-496B-ABF9-C2BC-10FDE972AAB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69B4A-D6D5-0CEF-1DCC-DD8FEBCEE21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E2173A-31FB-480F-9F97-5C03FDA8803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043159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1"/>
            <a:ext cx="4234951" cy="195389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 dirty="0"/>
              <a:t>Activity</a:t>
            </a:r>
            <a:endParaRPr lang="en-US" dirty="0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2B0C38A-BEBF-443F-B2D9-47FF146A3D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1457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Image reference text here</a:t>
            </a:r>
            <a:endParaRPr lang="en-US" dirty="0"/>
          </a:p>
        </p:txBody>
      </p:sp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EC1377EF-BEA7-5B00-D397-E45A1964E5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4597" y="3976037"/>
            <a:ext cx="4234950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Activity text </a:t>
            </a:r>
            <a:br>
              <a:rPr lang="en-GB" dirty="0"/>
            </a:br>
            <a:r>
              <a:rPr lang="en-GB" dirty="0"/>
              <a:t>description here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A3CD50F-D939-3FAA-A87D-09B10F05A6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94387" y="447675"/>
            <a:ext cx="5962650" cy="5962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Use ‘crop’ &gt; ‘crop to shape’ tool to mask image in circle</a:t>
            </a:r>
          </a:p>
        </p:txBody>
      </p:sp>
    </p:spTree>
    <p:extLst>
      <p:ext uri="{BB962C8B-B14F-4D97-AF65-F5344CB8AC3E}">
        <p14:creationId xmlns:p14="http://schemas.microsoft.com/office/powerpoint/2010/main" val="4091028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1"/>
            <a:ext cx="4234951" cy="195389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 dirty="0"/>
              <a:t>Activity</a:t>
            </a:r>
            <a:endParaRPr lang="en-US" dirty="0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2B0C38A-BEBF-443F-B2D9-47FF146A3D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1457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Image reference text here</a:t>
            </a:r>
            <a:endParaRPr lang="en-US" dirty="0"/>
          </a:p>
        </p:txBody>
      </p:sp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EC1377EF-BEA7-5B00-D397-E45A1964E5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4597" y="3976037"/>
            <a:ext cx="4234950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Activity text </a:t>
            </a:r>
            <a:br>
              <a:rPr lang="en-GB" dirty="0"/>
            </a:br>
            <a:r>
              <a:rPr lang="en-GB" dirty="0"/>
              <a:t>description here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A3CD50F-D939-3FAA-A87D-09B10F05A6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94387" y="447675"/>
            <a:ext cx="5962650" cy="5962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Use ‘crop’ &gt; ‘crop to shape’ tool to mask image in circle</a:t>
            </a:r>
          </a:p>
        </p:txBody>
      </p:sp>
    </p:spTree>
    <p:extLst>
      <p:ext uri="{BB962C8B-B14F-4D97-AF65-F5344CB8AC3E}">
        <p14:creationId xmlns:p14="http://schemas.microsoft.com/office/powerpoint/2010/main" val="922001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Dark Image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14">
            <a:extLst>
              <a:ext uri="{FF2B5EF4-FFF2-40B4-BE49-F238E27FC236}">
                <a16:creationId xmlns:a16="http://schemas.microsoft.com/office/drawing/2014/main" id="{B783C0A7-C951-B7DF-DE06-046056CCD73A}"/>
              </a:ext>
            </a:extLst>
          </p:cNvPr>
          <p:cNvSpPr/>
          <p:nvPr userDrawn="1"/>
        </p:nvSpPr>
        <p:spPr>
          <a:xfrm rot="10800000">
            <a:off x="7957049" y="1311524"/>
            <a:ext cx="4234951" cy="423495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3519" y="1720046"/>
            <a:ext cx="3742009" cy="12097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 b="1" spc="-15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Activity</a:t>
            </a:r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10AF546-91E7-6B9E-2ED1-DFF519D6033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46249" y="575520"/>
            <a:ext cx="1514057" cy="288000"/>
          </a:xfrm>
          <a:prstGeom prst="rect">
            <a:avLst/>
          </a:prstGeom>
        </p:spPr>
      </p:pic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593C783F-6830-D94E-3C56-A445D1E77D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57049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Image reference text here</a:t>
            </a:r>
            <a:endParaRPr lang="en-US" dirty="0"/>
          </a:p>
        </p:txBody>
      </p:sp>
      <p:sp>
        <p:nvSpPr>
          <p:cNvPr id="4" name="Text Placeholder 28">
            <a:extLst>
              <a:ext uri="{FF2B5EF4-FFF2-40B4-BE49-F238E27FC236}">
                <a16:creationId xmlns:a16="http://schemas.microsoft.com/office/drawing/2014/main" id="{05C4F25D-5E3F-FC2E-C350-749540E45F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03519" y="4159207"/>
            <a:ext cx="3742009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Activity text </a:t>
            </a:r>
            <a:br>
              <a:rPr lang="en-GB" dirty="0"/>
            </a:br>
            <a:r>
              <a:rPr lang="en-GB" dirty="0"/>
              <a:t>description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255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Dark Image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14">
            <a:extLst>
              <a:ext uri="{FF2B5EF4-FFF2-40B4-BE49-F238E27FC236}">
                <a16:creationId xmlns:a16="http://schemas.microsoft.com/office/drawing/2014/main" id="{B783C0A7-C951-B7DF-DE06-046056CCD73A}"/>
              </a:ext>
            </a:extLst>
          </p:cNvPr>
          <p:cNvSpPr/>
          <p:nvPr userDrawn="1"/>
        </p:nvSpPr>
        <p:spPr>
          <a:xfrm rot="10800000">
            <a:off x="7957049" y="1311524"/>
            <a:ext cx="4234951" cy="423495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3519" y="1720046"/>
            <a:ext cx="3742009" cy="12097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 b="1" spc="-15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Activity</a:t>
            </a:r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10AF546-91E7-6B9E-2ED1-DFF519D6033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46249" y="575520"/>
            <a:ext cx="1514057" cy="288000"/>
          </a:xfrm>
          <a:prstGeom prst="rect">
            <a:avLst/>
          </a:prstGeom>
        </p:spPr>
      </p:pic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593C783F-6830-D94E-3C56-A445D1E77D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57049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Image reference text here</a:t>
            </a:r>
            <a:endParaRPr lang="en-US" dirty="0"/>
          </a:p>
        </p:txBody>
      </p:sp>
      <p:sp>
        <p:nvSpPr>
          <p:cNvPr id="4" name="Text Placeholder 28">
            <a:extLst>
              <a:ext uri="{FF2B5EF4-FFF2-40B4-BE49-F238E27FC236}">
                <a16:creationId xmlns:a16="http://schemas.microsoft.com/office/drawing/2014/main" id="{05C4F25D-5E3F-FC2E-C350-749540E45F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03519" y="4159207"/>
            <a:ext cx="3742009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Activity text </a:t>
            </a:r>
            <a:br>
              <a:rPr lang="en-GB" dirty="0"/>
            </a:br>
            <a:r>
              <a:rPr lang="en-GB" dirty="0"/>
              <a:t>description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856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Light Image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66A33A9-0106-D24E-177D-04BAABB9CA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5D4338A-4F7A-4530-2733-39EBD2A0E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7" name="Graphic 14">
            <a:extLst>
              <a:ext uri="{FF2B5EF4-FFF2-40B4-BE49-F238E27FC236}">
                <a16:creationId xmlns:a16="http://schemas.microsoft.com/office/drawing/2014/main" id="{351F75DB-7A3A-C56C-5F1C-57909F711336}"/>
              </a:ext>
            </a:extLst>
          </p:cNvPr>
          <p:cNvSpPr/>
          <p:nvPr userDrawn="1"/>
        </p:nvSpPr>
        <p:spPr>
          <a:xfrm rot="10800000">
            <a:off x="7957049" y="1311524"/>
            <a:ext cx="4234951" cy="423495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BDA073-28C2-D755-50C3-D03DD80050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3519" y="1720046"/>
            <a:ext cx="3742009" cy="12097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 b="1" spc="-15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Activity</a:t>
            </a:r>
            <a:endParaRPr lang="en-US" dirty="0"/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5F5DAC30-3F0D-D4E9-AE54-E1D72CBD46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57049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Image reference text here</a:t>
            </a:r>
            <a:endParaRPr lang="en-US" dirty="0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D4D7D92E-1113-80F6-39CD-DD7A11426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519" y="4159207"/>
            <a:ext cx="3742009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Activity text </a:t>
            </a:r>
            <a:br>
              <a:rPr lang="en-GB" dirty="0"/>
            </a:br>
            <a:r>
              <a:rPr lang="en-GB" dirty="0"/>
              <a:t>description here</a:t>
            </a:r>
            <a:endParaRPr lang="en-US" dirty="0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E8B6CBF8-1908-78EF-B038-43F066F0F10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46249" y="575520"/>
            <a:ext cx="1514057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4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Light Image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66A33A9-0106-D24E-177D-04BAABB9CA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5D4338A-4F7A-4530-2733-39EBD2A0E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7" name="Graphic 14">
            <a:extLst>
              <a:ext uri="{FF2B5EF4-FFF2-40B4-BE49-F238E27FC236}">
                <a16:creationId xmlns:a16="http://schemas.microsoft.com/office/drawing/2014/main" id="{351F75DB-7A3A-C56C-5F1C-57909F711336}"/>
              </a:ext>
            </a:extLst>
          </p:cNvPr>
          <p:cNvSpPr/>
          <p:nvPr userDrawn="1"/>
        </p:nvSpPr>
        <p:spPr>
          <a:xfrm rot="10800000">
            <a:off x="7957049" y="1311524"/>
            <a:ext cx="4234951" cy="423495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BDA073-28C2-D755-50C3-D03DD80050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3519" y="1720046"/>
            <a:ext cx="3742009" cy="12097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 b="1" spc="-15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Activity</a:t>
            </a:r>
            <a:endParaRPr lang="en-US" dirty="0"/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5F5DAC30-3F0D-D4E9-AE54-E1D72CBD46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57049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Image reference text here</a:t>
            </a:r>
            <a:endParaRPr lang="en-US" dirty="0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D4D7D92E-1113-80F6-39CD-DD7A11426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519" y="4159207"/>
            <a:ext cx="3742009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Activity text </a:t>
            </a:r>
            <a:br>
              <a:rPr lang="en-GB" dirty="0"/>
            </a:br>
            <a:r>
              <a:rPr lang="en-GB" dirty="0"/>
              <a:t>description here</a:t>
            </a:r>
            <a:endParaRPr lang="en-US" dirty="0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E8B6CBF8-1908-78EF-B038-43F066F0F10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46249" y="575520"/>
            <a:ext cx="1514057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73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Slide Dark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342903"/>
            <a:ext cx="12192000" cy="2691245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17500" b="1" spc="-15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Text here</a:t>
            </a:r>
            <a:endParaRPr lang="en-US" dirty="0"/>
          </a:p>
        </p:txBody>
      </p:sp>
      <p:sp>
        <p:nvSpPr>
          <p:cNvPr id="2" name="Text Placeholder 28">
            <a:extLst>
              <a:ext uri="{FF2B5EF4-FFF2-40B4-BE49-F238E27FC236}">
                <a16:creationId xmlns:a16="http://schemas.microsoft.com/office/drawing/2014/main" id="{AADA248C-8DAE-7761-944F-B6C63F1A9F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Image reference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928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Slide Light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2B0F8F19-581D-7046-E406-BD53D90C6D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Image reference text here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AB21C8-528E-BF2E-0956-F04B3CFB87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342903"/>
            <a:ext cx="12192000" cy="2691245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17500" b="1" spc="-15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501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 dirty="0"/>
              <a:t>Title text here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291EA5A-1762-AED4-6154-17D442EFE9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3AF5A67-707B-BE92-9E36-17808180D01C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AC6AAA10-44B3-D500-128C-C095C9C04C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7704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817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69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Yellow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4">
            <a:extLst>
              <a:ext uri="{FF2B5EF4-FFF2-40B4-BE49-F238E27FC236}">
                <a16:creationId xmlns:a16="http://schemas.microsoft.com/office/drawing/2014/main" id="{E7F3EAA9-B06A-1005-DD31-7EB62D76FBB8}"/>
              </a:ext>
            </a:extLst>
          </p:cNvPr>
          <p:cNvSpPr/>
          <p:nvPr userDrawn="1"/>
        </p:nvSpPr>
        <p:spPr>
          <a:xfrm rot="10800000">
            <a:off x="-762001" y="0"/>
            <a:ext cx="6858001" cy="685800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20" name="Content Placeholder 18">
            <a:extLst>
              <a:ext uri="{FF2B5EF4-FFF2-40B4-BE49-F238E27FC236}">
                <a16:creationId xmlns:a16="http://schemas.microsoft.com/office/drawing/2014/main" id="{09099F61-1E66-3114-C25A-C6BF50E15D3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1704BEDF-C1EB-C62E-33A8-41EED1A18CD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06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Yellow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7F73C382-5790-0C31-4029-FACD8E594CD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F19BFD21-E453-14A6-5260-912D9EAAFB7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302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Yellow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7A316E9-B9CA-D5B0-DE1C-374E13D2D504}"/>
              </a:ext>
            </a:extLst>
          </p:cNvPr>
          <p:cNvSpPr>
            <a:spLocks noChangeAspect="1"/>
          </p:cNvSpPr>
          <p:nvPr userDrawn="1"/>
        </p:nvSpPr>
        <p:spPr>
          <a:xfrm>
            <a:off x="-2100943" y="-669471"/>
            <a:ext cx="8196943" cy="81969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EBB4B33A-4843-E728-4ACA-6308F7F7315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02E1232-B07F-9C7C-7476-044F3E96788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534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Gree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4">
            <a:extLst>
              <a:ext uri="{FF2B5EF4-FFF2-40B4-BE49-F238E27FC236}">
                <a16:creationId xmlns:a16="http://schemas.microsoft.com/office/drawing/2014/main" id="{E7F3EAA9-B06A-1005-DD31-7EB62D76FBB8}"/>
              </a:ext>
            </a:extLst>
          </p:cNvPr>
          <p:cNvSpPr/>
          <p:nvPr userDrawn="1"/>
        </p:nvSpPr>
        <p:spPr>
          <a:xfrm rot="10800000">
            <a:off x="-689264" y="0"/>
            <a:ext cx="6858001" cy="685800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116CBDDE-AC00-8295-7A80-61CE984DD14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D1F65F77-37C3-5994-8E08-6ACF9102853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399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Gree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DA1A9A9B-47BD-880D-5BAF-007970E5E94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12EFD2F5-949A-A1C2-D13F-B6F027849F6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073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Green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7A316E9-B9CA-D5B0-DE1C-374E13D2D504}"/>
              </a:ext>
            </a:extLst>
          </p:cNvPr>
          <p:cNvSpPr>
            <a:spLocks noChangeAspect="1"/>
          </p:cNvSpPr>
          <p:nvPr userDrawn="1"/>
        </p:nvSpPr>
        <p:spPr>
          <a:xfrm>
            <a:off x="-2100943" y="-669471"/>
            <a:ext cx="8196943" cy="819694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2" name="Content Placeholder 18">
            <a:extLst>
              <a:ext uri="{FF2B5EF4-FFF2-40B4-BE49-F238E27FC236}">
                <a16:creationId xmlns:a16="http://schemas.microsoft.com/office/drawing/2014/main" id="{670BA717-42D7-972C-861A-3D3B905F2B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204FBFDE-806D-F1BD-EDBA-24477FBBDC6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895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Im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1725" y="6156479"/>
            <a:ext cx="1324800" cy="252000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2201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7C8AD80-7028-6C5E-9048-120B8F30DA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335"/>
            <a:ext cx="3984913" cy="508143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5DF145E-2BD6-558B-2E6D-CE32D650112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57900" y="-1"/>
            <a:ext cx="613410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0E4AD034-C45F-E859-C789-36C509D696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243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Imag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1725" y="6156479"/>
            <a:ext cx="1324800" cy="252000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2201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7C8AD80-7028-6C5E-9048-120B8F30DA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335"/>
            <a:ext cx="3984913" cy="508143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5DF145E-2BD6-558B-2E6D-CE32D650112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57900" y="-1"/>
            <a:ext cx="613410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0E4AD034-C45F-E859-C789-36C509D696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598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1725" y="6156479"/>
            <a:ext cx="1324800" cy="252000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2201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7C8AD80-7028-6C5E-9048-120B8F30DA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335"/>
            <a:ext cx="3984913" cy="508143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5DF145E-2BD6-558B-2E6D-CE32D650112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57900" y="-1"/>
            <a:ext cx="613410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0E4AD034-C45F-E859-C789-36C509D696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832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Yellow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4">
            <a:extLst>
              <a:ext uri="{FF2B5EF4-FFF2-40B4-BE49-F238E27FC236}">
                <a16:creationId xmlns:a16="http://schemas.microsoft.com/office/drawing/2014/main" id="{E7F3EAA9-B06A-1005-DD31-7EB62D76FBB8}"/>
              </a:ext>
            </a:extLst>
          </p:cNvPr>
          <p:cNvSpPr/>
          <p:nvPr userDrawn="1"/>
        </p:nvSpPr>
        <p:spPr>
          <a:xfrm rot="10800000">
            <a:off x="-762001" y="0"/>
            <a:ext cx="6858001" cy="685800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20" name="Content Placeholder 18">
            <a:extLst>
              <a:ext uri="{FF2B5EF4-FFF2-40B4-BE49-F238E27FC236}">
                <a16:creationId xmlns:a16="http://schemas.microsoft.com/office/drawing/2014/main" id="{09099F61-1E66-3114-C25A-C6BF50E15D3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1704BEDF-C1EB-C62E-33A8-41EED1A18CD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06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text here</a:t>
            </a:r>
            <a:endParaRPr lang="en-US" dirty="0"/>
          </a:p>
        </p:txBody>
      </p:sp>
      <p:pic>
        <p:nvPicPr>
          <p:cNvPr id="12" name="Picture 1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10AF546-91E7-6B9E-2ED1-DFF519D6033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101457" y="575520"/>
            <a:ext cx="1514057" cy="28800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121CA8A-19F6-7BE8-515F-106458F8FE74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31">
            <a:extLst>
              <a:ext uri="{FF2B5EF4-FFF2-40B4-BE49-F238E27FC236}">
                <a16:creationId xmlns:a16="http://schemas.microsoft.com/office/drawing/2014/main" id="{53C63E73-565E-7CD8-E1C1-299043B31A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4503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323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Yellow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7F73C382-5790-0C31-4029-FACD8E594CD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F19BFD21-E453-14A6-5260-912D9EAAFB7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302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Yellow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7A316E9-B9CA-D5B0-DE1C-374E13D2D504}"/>
              </a:ext>
            </a:extLst>
          </p:cNvPr>
          <p:cNvSpPr>
            <a:spLocks noChangeAspect="1"/>
          </p:cNvSpPr>
          <p:nvPr userDrawn="1"/>
        </p:nvSpPr>
        <p:spPr>
          <a:xfrm>
            <a:off x="-2100943" y="-669471"/>
            <a:ext cx="8196943" cy="81969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EBB4B33A-4843-E728-4ACA-6308F7F7315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02E1232-B07F-9C7C-7476-044F3E96788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534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Gree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4">
            <a:extLst>
              <a:ext uri="{FF2B5EF4-FFF2-40B4-BE49-F238E27FC236}">
                <a16:creationId xmlns:a16="http://schemas.microsoft.com/office/drawing/2014/main" id="{E7F3EAA9-B06A-1005-DD31-7EB62D76FBB8}"/>
              </a:ext>
            </a:extLst>
          </p:cNvPr>
          <p:cNvSpPr/>
          <p:nvPr userDrawn="1"/>
        </p:nvSpPr>
        <p:spPr>
          <a:xfrm rot="10800000">
            <a:off x="-689264" y="0"/>
            <a:ext cx="6858001" cy="685800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116CBDDE-AC00-8295-7A80-61CE984DD14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D1F65F77-37C3-5994-8E08-6ACF9102853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399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Gree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DA1A9A9B-47BD-880D-5BAF-007970E5E94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12EFD2F5-949A-A1C2-D13F-B6F027849F6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073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Green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7A316E9-B9CA-D5B0-DE1C-374E13D2D504}"/>
              </a:ext>
            </a:extLst>
          </p:cNvPr>
          <p:cNvSpPr>
            <a:spLocks noChangeAspect="1"/>
          </p:cNvSpPr>
          <p:nvPr userDrawn="1"/>
        </p:nvSpPr>
        <p:spPr>
          <a:xfrm>
            <a:off x="-2100943" y="-669471"/>
            <a:ext cx="8196943" cy="819694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2" name="Content Placeholder 18">
            <a:extLst>
              <a:ext uri="{FF2B5EF4-FFF2-40B4-BE49-F238E27FC236}">
                <a16:creationId xmlns:a16="http://schemas.microsoft.com/office/drawing/2014/main" id="{670BA717-42D7-972C-861A-3D3B905F2B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204FBFDE-806D-F1BD-EDBA-24477FBBDC6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895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Im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1725" y="6156479"/>
            <a:ext cx="1324800" cy="252000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2201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7C8AD80-7028-6C5E-9048-120B8F30DA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335"/>
            <a:ext cx="3984913" cy="508143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5DF145E-2BD6-558B-2E6D-CE32D650112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57900" y="-1"/>
            <a:ext cx="613410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0E4AD034-C45F-E859-C789-36C509D696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243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Imag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1725" y="6156479"/>
            <a:ext cx="1324800" cy="252000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2201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7C8AD80-7028-6C5E-9048-120B8F30DA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335"/>
            <a:ext cx="3984913" cy="508143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5DF145E-2BD6-558B-2E6D-CE32D650112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57900" y="-1"/>
            <a:ext cx="613410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0E4AD034-C45F-E859-C789-36C509D696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598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1725" y="6156479"/>
            <a:ext cx="1324800" cy="252000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2201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7C8AD80-7028-6C5E-9048-120B8F30DA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335"/>
            <a:ext cx="3984913" cy="508143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5DF145E-2BD6-558B-2E6D-CE32D650112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57900" y="-1"/>
            <a:ext cx="613410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0E4AD034-C45F-E859-C789-36C509D696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832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635333A-9644-D093-268B-7B719285C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-3680"/>
            <a:ext cx="12191999" cy="6857999"/>
          </a:xfrm>
          <a:prstGeom prst="rect">
            <a:avLst/>
          </a:prstGeom>
        </p:spPr>
      </p:pic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32856ED2-2A43-A8E9-100B-17725EF475E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15735" y="1226127"/>
            <a:ext cx="9741190" cy="43983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623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Yellow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9A55917-A32B-5E5D-FBD2-D7034EDC3D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EAC5D673-6D9B-E078-C6D6-01CA71C4526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15735" y="1226127"/>
            <a:ext cx="9741190" cy="43983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765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text here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66A33A9-0106-D24E-177D-04BAABB9CA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5D4338A-4F7A-4530-2733-39EBD2A0E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C72743B9-BD74-CCFF-217B-101A76C6F20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177C3E9-9975-0160-C6D4-C9D9FFE47943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384D3E9A-6550-B385-869C-35299E7921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7704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865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6144DBA-9EF2-C895-5B46-C4F3D12626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0E4AD034-C45F-E859-C789-36C509D696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15735" y="1226127"/>
            <a:ext cx="9741190" cy="43983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784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 userDrawn="1">
          <p15:clr>
            <a:srgbClr val="FBAE40"/>
          </p15:clr>
        </p15:guide>
        <p15:guide id="2" pos="6902" userDrawn="1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5B244FED-2054-51CC-D497-FDE8EB35844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329299"/>
            <a:ext cx="11508488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95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20" name="Content Placeholder 18">
            <a:extLst>
              <a:ext uri="{FF2B5EF4-FFF2-40B4-BE49-F238E27FC236}">
                <a16:creationId xmlns:a16="http://schemas.microsoft.com/office/drawing/2014/main" id="{09099F61-1E66-3114-C25A-C6BF50E15D3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70274" y="1316920"/>
            <a:ext cx="5586764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1704BEDF-C1EB-C62E-33A8-41EED1A18CD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8" y="1329299"/>
            <a:ext cx="558676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</p:spTree>
    <p:extLst>
      <p:ext uri="{BB962C8B-B14F-4D97-AF65-F5344CB8AC3E}">
        <p14:creationId xmlns:p14="http://schemas.microsoft.com/office/powerpoint/2010/main" val="2057491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A949E59-2D73-68AB-0164-C818DCB530B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232300" y="1324456"/>
            <a:ext cx="3624737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Content Placeholder 18">
            <a:extLst>
              <a:ext uri="{FF2B5EF4-FFF2-40B4-BE49-F238E27FC236}">
                <a16:creationId xmlns:a16="http://schemas.microsoft.com/office/drawing/2014/main" id="{264F909A-6BCD-E845-D6B4-450B8BBF8C3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294665" y="1324456"/>
            <a:ext cx="3624737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Content Placeholder 18">
            <a:extLst>
              <a:ext uri="{FF2B5EF4-FFF2-40B4-BE49-F238E27FC236}">
                <a16:creationId xmlns:a16="http://schemas.microsoft.com/office/drawing/2014/main" id="{703A5724-70DB-9FD5-48CB-295093228A3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4964" y="1324455"/>
            <a:ext cx="3624737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10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A949E59-2D73-68AB-0164-C818DCB530B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222224" y="1324456"/>
            <a:ext cx="263481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Content Placeholder 18">
            <a:extLst>
              <a:ext uri="{FF2B5EF4-FFF2-40B4-BE49-F238E27FC236}">
                <a16:creationId xmlns:a16="http://schemas.microsoft.com/office/drawing/2014/main" id="{233C4B15-66C1-A454-27A9-88A52659378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76537" y="1324454"/>
            <a:ext cx="263481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5" name="Content Placeholder 18">
            <a:extLst>
              <a:ext uri="{FF2B5EF4-FFF2-40B4-BE49-F238E27FC236}">
                <a16:creationId xmlns:a16="http://schemas.microsoft.com/office/drawing/2014/main" id="{59010D74-FA86-612B-C479-7D8834C6903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04737" y="1324454"/>
            <a:ext cx="263481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Content Placeholder 18">
            <a:extLst>
              <a:ext uri="{FF2B5EF4-FFF2-40B4-BE49-F238E27FC236}">
                <a16:creationId xmlns:a16="http://schemas.microsoft.com/office/drawing/2014/main" id="{C7551773-A38D-C852-ED27-5A7E5771FFD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4962" y="1324454"/>
            <a:ext cx="263481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907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A949E59-2D73-68AB-0164-C818DCB530B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816178" y="1324456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1" name="Content Placeholder 18">
            <a:extLst>
              <a:ext uri="{FF2B5EF4-FFF2-40B4-BE49-F238E27FC236}">
                <a16:creationId xmlns:a16="http://schemas.microsoft.com/office/drawing/2014/main" id="{23CFC413-7ECD-7C38-4A54-3F2762B064A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440356" y="1320921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0B930C49-45FB-8FC5-77B6-07CD02F9239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086603" y="1340356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8" name="Content Placeholder 18">
            <a:extLst>
              <a:ext uri="{FF2B5EF4-FFF2-40B4-BE49-F238E27FC236}">
                <a16:creationId xmlns:a16="http://schemas.microsoft.com/office/drawing/2014/main" id="{C1EE4DB3-31F8-5DCA-3D0B-04C011D33A7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2721816" y="1340356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835D21C-D797-4A0B-A311-256BF5B765E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18412" y="1320921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81237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5B244FED-2054-51CC-D497-FDE8EB35844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329299"/>
            <a:ext cx="11508488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95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20" name="Content Placeholder 18">
            <a:extLst>
              <a:ext uri="{FF2B5EF4-FFF2-40B4-BE49-F238E27FC236}">
                <a16:creationId xmlns:a16="http://schemas.microsoft.com/office/drawing/2014/main" id="{09099F61-1E66-3114-C25A-C6BF50E15D3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70274" y="1316920"/>
            <a:ext cx="5586764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1704BEDF-C1EB-C62E-33A8-41EED1A18CD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8" y="1329299"/>
            <a:ext cx="558676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</p:spTree>
    <p:extLst>
      <p:ext uri="{BB962C8B-B14F-4D97-AF65-F5344CB8AC3E}">
        <p14:creationId xmlns:p14="http://schemas.microsoft.com/office/powerpoint/2010/main" val="2057491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A949E59-2D73-68AB-0164-C818DCB530B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232300" y="1324456"/>
            <a:ext cx="3624737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Content Placeholder 18">
            <a:extLst>
              <a:ext uri="{FF2B5EF4-FFF2-40B4-BE49-F238E27FC236}">
                <a16:creationId xmlns:a16="http://schemas.microsoft.com/office/drawing/2014/main" id="{264F909A-6BCD-E845-D6B4-450B8BBF8C3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294665" y="1324456"/>
            <a:ext cx="3624737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Content Placeholder 18">
            <a:extLst>
              <a:ext uri="{FF2B5EF4-FFF2-40B4-BE49-F238E27FC236}">
                <a16:creationId xmlns:a16="http://schemas.microsoft.com/office/drawing/2014/main" id="{703A5724-70DB-9FD5-48CB-295093228A3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4964" y="1324455"/>
            <a:ext cx="3624737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10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A949E59-2D73-68AB-0164-C818DCB530B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222224" y="1324456"/>
            <a:ext cx="263481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Content Placeholder 18">
            <a:extLst>
              <a:ext uri="{FF2B5EF4-FFF2-40B4-BE49-F238E27FC236}">
                <a16:creationId xmlns:a16="http://schemas.microsoft.com/office/drawing/2014/main" id="{233C4B15-66C1-A454-27A9-88A52659378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76537" y="1324454"/>
            <a:ext cx="263481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5" name="Content Placeholder 18">
            <a:extLst>
              <a:ext uri="{FF2B5EF4-FFF2-40B4-BE49-F238E27FC236}">
                <a16:creationId xmlns:a16="http://schemas.microsoft.com/office/drawing/2014/main" id="{59010D74-FA86-612B-C479-7D8834C6903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04737" y="1324454"/>
            <a:ext cx="263481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Content Placeholder 18">
            <a:extLst>
              <a:ext uri="{FF2B5EF4-FFF2-40B4-BE49-F238E27FC236}">
                <a16:creationId xmlns:a16="http://schemas.microsoft.com/office/drawing/2014/main" id="{C7551773-A38D-C852-ED27-5A7E5771FFD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4962" y="1324454"/>
            <a:ext cx="263481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907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 dirty="0"/>
              <a:t>Title text here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291EA5A-1762-AED4-6154-17D442EFE9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DD3F806-A910-22DB-F10A-BE8D4206D192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DFC1438-186E-D50D-6FF5-2E87C9DDCF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7704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771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A949E59-2D73-68AB-0164-C818DCB530B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816178" y="1324456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1" name="Content Placeholder 18">
            <a:extLst>
              <a:ext uri="{FF2B5EF4-FFF2-40B4-BE49-F238E27FC236}">
                <a16:creationId xmlns:a16="http://schemas.microsoft.com/office/drawing/2014/main" id="{23CFC413-7ECD-7C38-4A54-3F2762B064A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440356" y="1320921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0B930C49-45FB-8FC5-77B6-07CD02F9239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086603" y="1340356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8" name="Content Placeholder 18">
            <a:extLst>
              <a:ext uri="{FF2B5EF4-FFF2-40B4-BE49-F238E27FC236}">
                <a16:creationId xmlns:a16="http://schemas.microsoft.com/office/drawing/2014/main" id="{C1EE4DB3-31F8-5DCA-3D0B-04C011D33A7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2721816" y="1340356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835D21C-D797-4A0B-A311-256BF5B765E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18412" y="1320921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81237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5B244FED-2054-51CC-D497-FDE8EB35844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329299"/>
            <a:ext cx="11508488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95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20" name="Content Placeholder 18">
            <a:extLst>
              <a:ext uri="{FF2B5EF4-FFF2-40B4-BE49-F238E27FC236}">
                <a16:creationId xmlns:a16="http://schemas.microsoft.com/office/drawing/2014/main" id="{09099F61-1E66-3114-C25A-C6BF50E15D3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70274" y="1316920"/>
            <a:ext cx="5586764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1704BEDF-C1EB-C62E-33A8-41EED1A18CD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8" y="1329299"/>
            <a:ext cx="558676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</p:spTree>
    <p:extLst>
      <p:ext uri="{BB962C8B-B14F-4D97-AF65-F5344CB8AC3E}">
        <p14:creationId xmlns:p14="http://schemas.microsoft.com/office/powerpoint/2010/main" val="2057491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A949E59-2D73-68AB-0164-C818DCB530B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232300" y="1324456"/>
            <a:ext cx="3624737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Content Placeholder 18">
            <a:extLst>
              <a:ext uri="{FF2B5EF4-FFF2-40B4-BE49-F238E27FC236}">
                <a16:creationId xmlns:a16="http://schemas.microsoft.com/office/drawing/2014/main" id="{264F909A-6BCD-E845-D6B4-450B8BBF8C3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294665" y="1324456"/>
            <a:ext cx="3624737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Content Placeholder 18">
            <a:extLst>
              <a:ext uri="{FF2B5EF4-FFF2-40B4-BE49-F238E27FC236}">
                <a16:creationId xmlns:a16="http://schemas.microsoft.com/office/drawing/2014/main" id="{703A5724-70DB-9FD5-48CB-295093228A3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4964" y="1324455"/>
            <a:ext cx="3624737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10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A949E59-2D73-68AB-0164-C818DCB530B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222224" y="1324456"/>
            <a:ext cx="263481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Content Placeholder 18">
            <a:extLst>
              <a:ext uri="{FF2B5EF4-FFF2-40B4-BE49-F238E27FC236}">
                <a16:creationId xmlns:a16="http://schemas.microsoft.com/office/drawing/2014/main" id="{233C4B15-66C1-A454-27A9-88A52659378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76537" y="1324454"/>
            <a:ext cx="263481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5" name="Content Placeholder 18">
            <a:extLst>
              <a:ext uri="{FF2B5EF4-FFF2-40B4-BE49-F238E27FC236}">
                <a16:creationId xmlns:a16="http://schemas.microsoft.com/office/drawing/2014/main" id="{59010D74-FA86-612B-C479-7D8834C6903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04737" y="1324454"/>
            <a:ext cx="263481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Content Placeholder 18">
            <a:extLst>
              <a:ext uri="{FF2B5EF4-FFF2-40B4-BE49-F238E27FC236}">
                <a16:creationId xmlns:a16="http://schemas.microsoft.com/office/drawing/2014/main" id="{C7551773-A38D-C852-ED27-5A7E5771FFD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4962" y="1324454"/>
            <a:ext cx="263481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907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A949E59-2D73-68AB-0164-C818DCB530B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816178" y="1324456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1" name="Content Placeholder 18">
            <a:extLst>
              <a:ext uri="{FF2B5EF4-FFF2-40B4-BE49-F238E27FC236}">
                <a16:creationId xmlns:a16="http://schemas.microsoft.com/office/drawing/2014/main" id="{23CFC413-7ECD-7C38-4A54-3F2762B064A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440356" y="1320921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0B930C49-45FB-8FC5-77B6-07CD02F9239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086603" y="1340356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8" name="Content Placeholder 18">
            <a:extLst>
              <a:ext uri="{FF2B5EF4-FFF2-40B4-BE49-F238E27FC236}">
                <a16:creationId xmlns:a16="http://schemas.microsoft.com/office/drawing/2014/main" id="{C1EE4DB3-31F8-5DCA-3D0B-04C011D33A7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2721816" y="1340356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835D21C-D797-4A0B-A311-256BF5B765E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18412" y="1320921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81237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CAC21-117E-12B8-CA1F-E8390DF4BF7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6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89149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 Slide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635333A-9644-D093-268B-7B719285C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-3680"/>
            <a:ext cx="12191999" cy="6857999"/>
          </a:xfrm>
          <a:prstGeom prst="rect">
            <a:avLst/>
          </a:prstGeom>
        </p:spPr>
      </p:pic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32856ED2-2A43-A8E9-100B-17725EF475E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15735" y="1226127"/>
            <a:ext cx="9741190" cy="43983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451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 Slide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635333A-9644-D093-268B-7B719285C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-3680"/>
            <a:ext cx="12191999" cy="6857999"/>
          </a:xfrm>
          <a:prstGeom prst="rect">
            <a:avLst/>
          </a:prstGeom>
        </p:spPr>
      </p:pic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32856ED2-2A43-A8E9-100B-17725EF475E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15735" y="1226127"/>
            <a:ext cx="9741190" cy="43983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451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821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58" r:id="rId5"/>
    <p:sldLayoutId id="2147483759" r:id="rId6"/>
    <p:sldLayoutId id="2147483760" r:id="rId7"/>
    <p:sldLayoutId id="2147483761" r:id="rId8"/>
    <p:sldLayoutId id="2147483747" r:id="rId9"/>
    <p:sldLayoutId id="2147483748" r:id="rId10"/>
    <p:sldLayoutId id="2147483749" r:id="rId11"/>
    <p:sldLayoutId id="2147483750" r:id="rId12"/>
    <p:sldLayoutId id="2147483745" r:id="rId13"/>
    <p:sldLayoutId id="2147483744" r:id="rId14"/>
    <p:sldLayoutId id="2147483706" r:id="rId15"/>
    <p:sldLayoutId id="2147483707" r:id="rId16"/>
    <p:sldLayoutId id="2147483708" r:id="rId17"/>
    <p:sldLayoutId id="2147483709" r:id="rId18"/>
    <p:sldLayoutId id="2147483728" r:id="rId19"/>
    <p:sldLayoutId id="2147483773" r:id="rId20"/>
    <p:sldLayoutId id="2147483774" r:id="rId21"/>
    <p:sldLayoutId id="2147483775" r:id="rId22"/>
    <p:sldLayoutId id="2147483776" r:id="rId23"/>
    <p:sldLayoutId id="2147483777" r:id="rId24"/>
    <p:sldLayoutId id="2147483778" r:id="rId25"/>
    <p:sldLayoutId id="2147483762" r:id="rId26"/>
    <p:sldLayoutId id="2147483763" r:id="rId27"/>
    <p:sldLayoutId id="2147483764" r:id="rId28"/>
    <p:sldLayoutId id="2147483765" r:id="rId29"/>
    <p:sldLayoutId id="2147483766" r:id="rId30"/>
    <p:sldLayoutId id="2147483767" r:id="rId31"/>
    <p:sldLayoutId id="2147483751" r:id="rId32"/>
    <p:sldLayoutId id="2147483752" r:id="rId33"/>
    <p:sldLayoutId id="2147483753" r:id="rId34"/>
    <p:sldLayoutId id="2147483754" r:id="rId35"/>
    <p:sldLayoutId id="2147483755" r:id="rId36"/>
    <p:sldLayoutId id="2147483756" r:id="rId37"/>
    <p:sldLayoutId id="2147483746" r:id="rId38"/>
    <p:sldLayoutId id="2147483713" r:id="rId39"/>
    <p:sldLayoutId id="2147483714" r:id="rId40"/>
    <p:sldLayoutId id="2147483715" r:id="rId41"/>
    <p:sldLayoutId id="2147483716" r:id="rId42"/>
    <p:sldLayoutId id="2147483717" r:id="rId43"/>
    <p:sldLayoutId id="2147483718" r:id="rId44"/>
    <p:sldLayoutId id="2147483719" r:id="rId45"/>
    <p:sldLayoutId id="2147483720" r:id="rId46"/>
    <p:sldLayoutId id="2147483779" r:id="rId47"/>
    <p:sldLayoutId id="2147483768" r:id="rId48"/>
    <p:sldLayoutId id="2147483757" r:id="rId49"/>
    <p:sldLayoutId id="2147483721" r:id="rId50"/>
    <p:sldLayoutId id="2147483722" r:id="rId5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39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0" r:id="rId2"/>
    <p:sldLayoutId id="2147483668" r:id="rId3"/>
    <p:sldLayoutId id="2147483671" r:id="rId4"/>
    <p:sldLayoutId id="2147483669" r:id="rId5"/>
    <p:sldLayoutId id="214748367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30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10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30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46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10" r:id="rId16"/>
    <p:sldLayoutId id="2147483711" r:id="rId17"/>
    <p:sldLayoutId id="2147483743" r:id="rId18"/>
    <p:sldLayoutId id="214748371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ec4europe.eu/wp-content/uploads/2022/01/Capter-2.6.1_Kleeman-et-al_Urban-Mining.pdf" TargetMode="External"/><Relationship Id="rId3" Type="http://schemas.openxmlformats.org/officeDocument/2006/relationships/hyperlink" Target="https://www.nweurope.eu/media/15456/211023-development-of-a-conceptual-digital-deconstruction-platform-with-integrated-reversible-bim-to-aid-decision-making-and-facilitate-a-circular-economy-elma-durmisevic-annie-guerriero-calin-boje-bruno-do-1.pdf" TargetMode="External"/><Relationship Id="rId7" Type="http://schemas.openxmlformats.org/officeDocument/2006/relationships/hyperlink" Target="https://www.researchgate.net/publication/331313764_Existing_databases_as_means_to_explore_the_potential_of_the_building_stock_as_material_bank" TargetMode="External"/><Relationship Id="rId2" Type="http://schemas.openxmlformats.org/officeDocument/2006/relationships/hyperlink" Target="https://www.circuit-project.eu/" TargetMode="External"/><Relationship Id="rId1" Type="http://schemas.openxmlformats.org/officeDocument/2006/relationships/slideLayout" Target="../slideLayouts/slideLayout50.xml"/><Relationship Id="rId6" Type="http://schemas.openxmlformats.org/officeDocument/2006/relationships/hyperlink" Target="https://www.circuit-project.eu/circularity-dashboard" TargetMode="External"/><Relationship Id="rId5" Type="http://schemas.openxmlformats.org/officeDocument/2006/relationships/hyperlink" Target="https://www.circuit-project.eu/circularity-atlas" TargetMode="External"/><Relationship Id="rId10" Type="http://schemas.openxmlformats.org/officeDocument/2006/relationships/hyperlink" Target="https://nheeren.github.io/publication/heeren-2018-jie/heeren-2018-jie.pdf" TargetMode="External"/><Relationship Id="rId4" Type="http://schemas.openxmlformats.org/officeDocument/2006/relationships/hyperlink" Target="https://www.sciencedirect.com/science/article/abs/pii/S0959652620348988" TargetMode="External"/><Relationship Id="rId9" Type="http://schemas.openxmlformats.org/officeDocument/2006/relationships/hyperlink" Target="https://www.london.gov.uk/programmes-strategies/planning/implementing-london-plan/london-plan-guidance/circular-economy-statement-guidance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6" descr="A picture containing tableware, vegetable&#10;&#10;Description automatically generated">
            <a:extLst>
              <a:ext uri="{FF2B5EF4-FFF2-40B4-BE49-F238E27FC236}">
                <a16:creationId xmlns:a16="http://schemas.microsoft.com/office/drawing/2014/main" id="{44C9316C-F67F-5267-154B-2195CF584FF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7830" b="7830"/>
          <a:stretch/>
        </p:blipFill>
        <p:spPr/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217BC6-E0DC-EDCB-3218-79622215B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60000">
            <a:off x="4780118" y="4182256"/>
            <a:ext cx="2042630" cy="8872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C89C7F-98F9-D2F2-C9B7-EFD80E83A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778">
            <a:off x="5425126" y="1297036"/>
            <a:ext cx="3988803" cy="21440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2714CA-72F3-6317-F0EC-B34E5B543B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0564" y="1721824"/>
            <a:ext cx="8326143" cy="3390905"/>
          </a:xfrm>
        </p:spPr>
        <p:txBody>
          <a:bodyPr lIns="91440" tIns="45720" rIns="91440" bIns="45720" anchor="ctr">
            <a:normAutofit fontScale="90000"/>
          </a:bodyPr>
          <a:lstStyle/>
          <a:p>
            <a:r>
              <a:rPr lang="en-GB" dirty="0"/>
              <a:t>Building a Circular Built Environment with </a:t>
            </a:r>
            <a:r>
              <a:rPr lang="en-GB" dirty="0" err="1"/>
              <a:t>Eata</a:t>
            </a:r>
            <a:endParaRPr lang="en-GB" dirty="0"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BCF598-E460-CF42-F108-50D5C6BFE4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ctr"/>
          <a:lstStyle/>
          <a:p>
            <a:r>
              <a:rPr lang="en-GB" dirty="0">
                <a:cs typeface="Arial"/>
              </a:rPr>
              <a:t>Module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4452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F913E017-B6C5-2981-EB36-79410F474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20000">
            <a:off x="1268987" y="907020"/>
            <a:ext cx="3267972" cy="16674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BB03CD-9D55-2175-E4FC-2A5C2D1717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5671" y="2136755"/>
            <a:ext cx="4482908" cy="1953893"/>
          </a:xfrm>
        </p:spPr>
        <p:txBody>
          <a:bodyPr>
            <a:noAutofit/>
          </a:bodyPr>
          <a:lstStyle/>
          <a:p>
            <a:r>
              <a:rPr lang="en-GB" sz="6600" dirty="0"/>
              <a:t>Activity: </a:t>
            </a:r>
            <a:r>
              <a:rPr lang="en-GB" sz="4400" dirty="0"/>
              <a:t>Assessing data needs: availability and accessibility </a:t>
            </a:r>
            <a:endParaRPr lang="en-GB" sz="6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A82CE-8CE5-15ED-6A9C-8D952D95C1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477507-9A06-E910-9A82-612C903C78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3422" y="921751"/>
            <a:ext cx="5394095" cy="542248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Review data points needed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Assess in terms of availability: is this already measured by academia, industry, city, elsewhere?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Assess in terms of accessibility: is this data shared publicly? Do we know where to find it?</a:t>
            </a:r>
          </a:p>
        </p:txBody>
      </p:sp>
    </p:spTree>
    <p:extLst>
      <p:ext uri="{BB962C8B-B14F-4D97-AF65-F5344CB8AC3E}">
        <p14:creationId xmlns:p14="http://schemas.microsoft.com/office/powerpoint/2010/main" val="2367769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F124D2-36F4-5F10-65E4-A902EB4C70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 dirty="0">
                <a:ea typeface="+mn-lt"/>
                <a:cs typeface="+mn-lt"/>
              </a:rPr>
              <a:t>Module 4</a:t>
            </a:r>
            <a:endParaRPr lang="en-US" dirty="0"/>
          </a:p>
        </p:txBody>
      </p:sp>
      <p:sp>
        <p:nvSpPr>
          <p:cNvPr id="5" name="Graphic 6">
            <a:extLst>
              <a:ext uri="{FF2B5EF4-FFF2-40B4-BE49-F238E27FC236}">
                <a16:creationId xmlns:a16="http://schemas.microsoft.com/office/drawing/2014/main" id="{5CFA24CF-7942-CD10-8AA2-237BFCB62080}"/>
              </a:ext>
            </a:extLst>
          </p:cNvPr>
          <p:cNvSpPr/>
          <p:nvPr/>
        </p:nvSpPr>
        <p:spPr>
          <a:xfrm flipH="1">
            <a:off x="-23515" y="0"/>
            <a:ext cx="2569287" cy="2460755"/>
          </a:xfrm>
          <a:custGeom>
            <a:avLst/>
            <a:gdLst>
              <a:gd name="connsiteX0" fmla="*/ 782186 w 1564372"/>
              <a:gd name="connsiteY0" fmla="*/ 1564277 h 1564372"/>
              <a:gd name="connsiteX1" fmla="*/ 1564372 w 1564372"/>
              <a:gd name="connsiteY1" fmla="*/ 1564277 h 1564372"/>
              <a:gd name="connsiteX2" fmla="*/ 1564372 w 1564372"/>
              <a:gd name="connsiteY2" fmla="*/ 782091 h 1564372"/>
              <a:gd name="connsiteX3" fmla="*/ 1564372 w 1564372"/>
              <a:gd name="connsiteY3" fmla="*/ 0 h 1564372"/>
              <a:gd name="connsiteX4" fmla="*/ 782186 w 1564372"/>
              <a:gd name="connsiteY4" fmla="*/ 0 h 1564372"/>
              <a:gd name="connsiteX5" fmla="*/ 0 w 1564372"/>
              <a:gd name="connsiteY5" fmla="*/ 0 h 1564372"/>
              <a:gd name="connsiteX6" fmla="*/ 0 w 1564372"/>
              <a:gd name="connsiteY6" fmla="*/ 782186 h 1564372"/>
              <a:gd name="connsiteX7" fmla="*/ 0 w 1564372"/>
              <a:gd name="connsiteY7" fmla="*/ 782186 h 1564372"/>
              <a:gd name="connsiteX8" fmla="*/ 782186 w 1564372"/>
              <a:gd name="connsiteY8" fmla="*/ 1564372 h 1564372"/>
              <a:gd name="connsiteX9" fmla="*/ 782186 w 1564372"/>
              <a:gd name="connsiteY9" fmla="*/ 1564372 h 15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372" h="1564372">
                <a:moveTo>
                  <a:pt x="782186" y="1564277"/>
                </a:moveTo>
                <a:lnTo>
                  <a:pt x="1564372" y="1564277"/>
                </a:lnTo>
                <a:cubicBezTo>
                  <a:pt x="1564372" y="1564277"/>
                  <a:pt x="1564372" y="782091"/>
                  <a:pt x="1564372" y="782091"/>
                </a:cubicBezTo>
                <a:lnTo>
                  <a:pt x="1564372" y="0"/>
                </a:lnTo>
                <a:cubicBezTo>
                  <a:pt x="1564372" y="0"/>
                  <a:pt x="782186" y="0"/>
                  <a:pt x="782186" y="0"/>
                </a:cubicBezTo>
                <a:lnTo>
                  <a:pt x="0" y="0"/>
                </a:lnTo>
                <a:cubicBezTo>
                  <a:pt x="0" y="393365"/>
                  <a:pt x="0" y="388821"/>
                  <a:pt x="0" y="782186"/>
                </a:cubicBezTo>
                <a:lnTo>
                  <a:pt x="0" y="782186"/>
                </a:lnTo>
                <a:cubicBezTo>
                  <a:pt x="0" y="1214178"/>
                  <a:pt x="350194" y="1564372"/>
                  <a:pt x="782186" y="1564372"/>
                </a:cubicBezTo>
                <a:lnTo>
                  <a:pt x="782186" y="1564372"/>
                </a:lnTo>
                <a:close/>
              </a:path>
            </a:pathLst>
          </a:custGeom>
          <a:solidFill>
            <a:schemeClr val="accent1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kern="0" dirty="0">
                <a:latin typeface="+mj-lt"/>
                <a:cs typeface="Arial"/>
              </a:rPr>
              <a:t>Establish process </a:t>
            </a:r>
          </a:p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kern="0" dirty="0">
                <a:latin typeface="+mj-lt"/>
                <a:cs typeface="Arial"/>
              </a:rPr>
              <a:t>determine whether to replace, transform or leave an existing building as is</a:t>
            </a:r>
            <a:endParaRPr lang="en-GB" sz="2000" b="0" i="0" u="none" strike="noStrike" kern="0" cap="none" spc="0" baseline="0" dirty="0">
              <a:uFillTx/>
              <a:latin typeface="+mj-lt"/>
              <a:cs typeface="Arial" pitchFamily="34"/>
            </a:endParaRPr>
          </a:p>
        </p:txBody>
      </p:sp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986E9ED9-502D-FCD3-BFC1-1BFD5F6C7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507" y="1731061"/>
            <a:ext cx="606521" cy="606521"/>
          </a:xfrm>
          <a:prstGeom prst="rect">
            <a:avLst/>
          </a:prstGeom>
        </p:spPr>
      </p:pic>
      <p:sp>
        <p:nvSpPr>
          <p:cNvPr id="55" name="Oval 54">
            <a:extLst>
              <a:ext uri="{FF2B5EF4-FFF2-40B4-BE49-F238E27FC236}">
                <a16:creationId xmlns:a16="http://schemas.microsoft.com/office/drawing/2014/main" id="{34334622-98E5-2F21-E087-9CE577B85443}"/>
              </a:ext>
            </a:extLst>
          </p:cNvPr>
          <p:cNvSpPr/>
          <p:nvPr/>
        </p:nvSpPr>
        <p:spPr>
          <a:xfrm>
            <a:off x="2845807" y="1227496"/>
            <a:ext cx="1910219" cy="180583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000000"/>
                </a:solidFill>
                <a:ea typeface="+mn-lt"/>
                <a:cs typeface="+mn-lt"/>
              </a:rPr>
              <a:t>A4. Guidelines for repair and maintenance of products and elements</a:t>
            </a:r>
            <a:endParaRPr lang="en-US" sz="1400" b="1" dirty="0">
              <a:solidFill>
                <a:srgbClr val="000000"/>
              </a:solidFill>
              <a:cs typeface="Arial"/>
            </a:endParaRPr>
          </a:p>
          <a:p>
            <a:pPr algn="ctr"/>
            <a:endParaRPr lang="en-US" sz="1400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830F160-A17E-236C-81C2-EBD91C9A27FC}"/>
              </a:ext>
            </a:extLst>
          </p:cNvPr>
          <p:cNvSpPr/>
          <p:nvPr/>
        </p:nvSpPr>
        <p:spPr>
          <a:xfrm>
            <a:off x="595134" y="2867822"/>
            <a:ext cx="1910219" cy="180583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1400" b="1" dirty="0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r>
              <a:rPr lang="en-GB" sz="1400" b="1" dirty="0">
                <a:solidFill>
                  <a:srgbClr val="000000"/>
                </a:solidFill>
                <a:ea typeface="+mn-lt"/>
                <a:cs typeface="+mn-lt"/>
              </a:rPr>
              <a:t>A1. Typical whole life carbon impacts for elements, products or materials</a:t>
            </a:r>
            <a:endParaRPr lang="en-US" sz="1400" b="1" dirty="0">
              <a:solidFill>
                <a:srgbClr val="000000"/>
              </a:solidFill>
              <a:cs typeface="Arial"/>
            </a:endParaRPr>
          </a:p>
          <a:p>
            <a:pPr algn="ctr"/>
            <a:endParaRPr lang="en-US" sz="1400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D07601A9-E4A2-43A7-A2B1-E77396E551DB}"/>
              </a:ext>
            </a:extLst>
          </p:cNvPr>
          <p:cNvSpPr/>
          <p:nvPr/>
        </p:nvSpPr>
        <p:spPr>
          <a:xfrm>
            <a:off x="2356696" y="4050233"/>
            <a:ext cx="1910219" cy="180583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b="1" dirty="0">
                <a:solidFill>
                  <a:srgbClr val="000000"/>
                </a:solidFill>
                <a:ea typeface="+mn-lt"/>
                <a:cs typeface="+mn-lt"/>
              </a:rPr>
              <a:t>A2. Projected local/regional demand for space and functionality</a:t>
            </a:r>
            <a:endParaRPr lang="en-US" sz="1400" b="1" dirty="0">
              <a:solidFill>
                <a:srgbClr val="000000"/>
              </a:solidFill>
              <a:cs typeface="Arial"/>
            </a:endParaRPr>
          </a:p>
          <a:p>
            <a:pPr algn="ctr"/>
            <a:endParaRPr lang="en-US" sz="1400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DA345EA6-E2BC-09D0-FABD-73AB5184E0FF}"/>
              </a:ext>
            </a:extLst>
          </p:cNvPr>
          <p:cNvSpPr/>
          <p:nvPr/>
        </p:nvSpPr>
        <p:spPr>
          <a:xfrm>
            <a:off x="4214004" y="2651675"/>
            <a:ext cx="2343771" cy="22262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1400" b="1" dirty="0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r>
              <a:rPr lang="en-GB" sz="1400" b="1" dirty="0">
                <a:solidFill>
                  <a:srgbClr val="000000"/>
                </a:solidFill>
                <a:ea typeface="+mn-lt"/>
                <a:cs typeface="+mn-lt"/>
              </a:rPr>
              <a:t>A3. </a:t>
            </a:r>
            <a:r>
              <a:rPr lang="en-GB" sz="1400" b="1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Local marketing opportunities for products after preparation and processing of waste </a:t>
            </a:r>
            <a:endParaRPr lang="en-US" sz="1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E34682A4-E94A-62B0-ADB6-6D9B29F4172A}"/>
              </a:ext>
            </a:extLst>
          </p:cNvPr>
          <p:cNvSpPr/>
          <p:nvPr/>
        </p:nvSpPr>
        <p:spPr>
          <a:xfrm>
            <a:off x="5102983" y="307346"/>
            <a:ext cx="2107288" cy="202917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b="1" dirty="0">
                <a:solidFill>
                  <a:srgbClr val="000000"/>
                </a:solidFill>
                <a:ea typeface="+mn-lt"/>
                <a:cs typeface="+mn-lt"/>
              </a:rPr>
              <a:t>A5. Real-time condition and performance of individual products/elements in building</a:t>
            </a:r>
            <a:endParaRPr lang="en-US" sz="1400" b="1" dirty="0">
              <a:solidFill>
                <a:srgbClr val="000000"/>
              </a:solidFill>
              <a:cs typeface="Arial"/>
            </a:endParaRPr>
          </a:p>
          <a:p>
            <a:pPr algn="ctr"/>
            <a:endParaRPr lang="en-US" sz="1400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DA1AF7E2-4483-3160-0231-FEDC045D7061}"/>
              </a:ext>
            </a:extLst>
          </p:cNvPr>
          <p:cNvSpPr/>
          <p:nvPr/>
        </p:nvSpPr>
        <p:spPr>
          <a:xfrm>
            <a:off x="9470289" y="508870"/>
            <a:ext cx="2488287" cy="237076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1400" b="1" dirty="0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r>
              <a:rPr lang="en-GB" sz="1400" b="1" dirty="0">
                <a:solidFill>
                  <a:srgbClr val="000000"/>
                </a:solidFill>
                <a:ea typeface="+mn-lt"/>
                <a:cs typeface="+mn-lt"/>
              </a:rPr>
              <a:t>A7. Typical rate of reuse/recycling for different product/materials</a:t>
            </a:r>
            <a:endParaRPr lang="en-US" sz="1400" b="1" dirty="0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endParaRPr lang="en-US" sz="1400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CDE26CD1-4C06-33A6-253E-94907A5093A3}"/>
              </a:ext>
            </a:extLst>
          </p:cNvPr>
          <p:cNvSpPr/>
          <p:nvPr/>
        </p:nvSpPr>
        <p:spPr>
          <a:xfrm>
            <a:off x="7213600" y="3405755"/>
            <a:ext cx="2195499" cy="202917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1400" b="1" dirty="0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endParaRPr lang="en-GB" sz="1400" b="1" dirty="0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r>
              <a:rPr lang="en-GB" sz="1400" b="1" dirty="0">
                <a:solidFill>
                  <a:srgbClr val="000000"/>
                </a:solidFill>
                <a:ea typeface="+mn-lt"/>
                <a:cs typeface="+mn-lt"/>
              </a:rPr>
              <a:t>A6. Current and expected future operational  carbon performance of building in current form</a:t>
            </a:r>
            <a:endParaRPr lang="en-US" sz="1400" dirty="0">
              <a:cs typeface="Arial"/>
            </a:endParaRPr>
          </a:p>
          <a:p>
            <a:pPr algn="ctr"/>
            <a:endParaRPr lang="en-GB" sz="1400" b="1" dirty="0">
              <a:solidFill>
                <a:srgbClr val="000000"/>
              </a:solidFill>
              <a:cs typeface="Arial" panose="020B0604020202020204"/>
            </a:endParaRPr>
          </a:p>
          <a:p>
            <a:pPr algn="ctr"/>
            <a:endParaRPr lang="en-US" sz="1400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4C5F4B3F-33A8-1824-9DD8-7CE4FC51D4F1}"/>
              </a:ext>
            </a:extLst>
          </p:cNvPr>
          <p:cNvSpPr/>
          <p:nvPr/>
        </p:nvSpPr>
        <p:spPr>
          <a:xfrm>
            <a:off x="9627944" y="3255117"/>
            <a:ext cx="2330632" cy="22262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1400" b="1" dirty="0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endParaRPr lang="en-GB" sz="1400" b="1" dirty="0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r>
              <a:rPr lang="en-GB" sz="1400" b="1" dirty="0">
                <a:solidFill>
                  <a:srgbClr val="000000"/>
                </a:solidFill>
                <a:ea typeface="+mn-lt"/>
                <a:cs typeface="+mn-lt"/>
              </a:rPr>
              <a:t>A8. Predicted construction waste to be generated / materials released. Split by material type/waste stream</a:t>
            </a:r>
            <a:endParaRPr lang="en-US" sz="1400" b="1" dirty="0">
              <a:cs typeface="Arial"/>
            </a:endParaRPr>
          </a:p>
          <a:p>
            <a:pPr algn="ctr"/>
            <a:endParaRPr lang="en-GB" sz="1400" b="1" dirty="0">
              <a:solidFill>
                <a:srgbClr val="000000"/>
              </a:solidFill>
              <a:cs typeface="Arial" panose="020B0604020202020204"/>
            </a:endParaRPr>
          </a:p>
          <a:p>
            <a:pPr algn="ctr"/>
            <a:endParaRPr lang="en-US" sz="1400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AC43C6A-4BD2-94D0-750D-E26725BAFE56}"/>
              </a:ext>
            </a:extLst>
          </p:cNvPr>
          <p:cNvSpPr/>
          <p:nvPr/>
        </p:nvSpPr>
        <p:spPr>
          <a:xfrm>
            <a:off x="7213600" y="1119755"/>
            <a:ext cx="2195499" cy="202917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1400" b="1" dirty="0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endParaRPr lang="en-GB" sz="1400" b="1" dirty="0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r>
              <a:rPr lang="en-GB" sz="1400" b="1" dirty="0">
                <a:solidFill>
                  <a:srgbClr val="000000"/>
                </a:solidFill>
                <a:ea typeface="+mn-lt"/>
                <a:cs typeface="+mn-lt"/>
              </a:rPr>
              <a:t>A9. </a:t>
            </a:r>
            <a:r>
              <a:rPr lang="en-GB" sz="1400" b="1" dirty="0">
                <a:solidFill>
                  <a:srgbClr val="000000"/>
                </a:solidFill>
                <a:ea typeface="Calibri"/>
                <a:cs typeface="+mn-lt"/>
              </a:rPr>
              <a:t>Guidelines</a:t>
            </a:r>
            <a:r>
              <a:rPr lang="en-GB" sz="1400" b="1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 for non-destructive reversal/disassembly of products and elements</a:t>
            </a:r>
          </a:p>
          <a:p>
            <a:pPr algn="ctr"/>
            <a:endParaRPr lang="en-GB" sz="1400" b="1" dirty="0">
              <a:solidFill>
                <a:srgbClr val="000000"/>
              </a:solidFill>
              <a:cs typeface="Arial" panose="020B0604020202020204"/>
            </a:endParaRPr>
          </a:p>
          <a:p>
            <a:pPr algn="ctr"/>
            <a:endParaRPr lang="en-US" sz="1400" b="1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0727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9724B0-363E-FF1F-7F3A-892874FD8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 dirty="0">
                <a:ea typeface="+mn-lt"/>
                <a:cs typeface="+mn-lt"/>
              </a:rPr>
              <a:t>Module 4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0B9E9-8C88-361B-079D-A5030A7D3EB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8AC72B-3E32-42EA-6194-315E88AB48C2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43506ED-3E16-85A4-B08A-C00B18F1D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9963962"/>
              </p:ext>
            </p:extLst>
          </p:nvPr>
        </p:nvGraphicFramePr>
        <p:xfrm>
          <a:off x="334961" y="413526"/>
          <a:ext cx="1169771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8059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7FB92A-9155-99CA-DCD3-A9F0653BF7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 dirty="0">
                <a:ea typeface="+mn-lt"/>
                <a:cs typeface="+mn-lt"/>
              </a:rPr>
              <a:t>Module 4</a:t>
            </a:r>
            <a:endParaRPr lang="en-US" dirty="0"/>
          </a:p>
        </p:txBody>
      </p:sp>
      <p:sp>
        <p:nvSpPr>
          <p:cNvPr id="5" name="Graphic 4">
            <a:extLst>
              <a:ext uri="{FF2B5EF4-FFF2-40B4-BE49-F238E27FC236}">
                <a16:creationId xmlns:a16="http://schemas.microsoft.com/office/drawing/2014/main" id="{F2983A4B-6485-2D6D-185F-13F8A02D5FFC}"/>
              </a:ext>
            </a:extLst>
          </p:cNvPr>
          <p:cNvSpPr/>
          <p:nvPr/>
        </p:nvSpPr>
        <p:spPr>
          <a:xfrm>
            <a:off x="-150243" y="-5036"/>
            <a:ext cx="2345040" cy="2279279"/>
          </a:xfrm>
          <a:custGeom>
            <a:avLst/>
            <a:gdLst>
              <a:gd name="connsiteX0" fmla="*/ 782186 w 1564277"/>
              <a:gd name="connsiteY0" fmla="*/ 0 h 1564277"/>
              <a:gd name="connsiteX1" fmla="*/ 0 w 1564277"/>
              <a:gd name="connsiteY1" fmla="*/ 0 h 1564277"/>
              <a:gd name="connsiteX2" fmla="*/ 0 w 1564277"/>
              <a:gd name="connsiteY2" fmla="*/ 1564277 h 1564277"/>
              <a:gd name="connsiteX3" fmla="*/ 1564277 w 1564277"/>
              <a:gd name="connsiteY3" fmla="*/ 1564277 h 1564277"/>
              <a:gd name="connsiteX4" fmla="*/ 1564277 w 1564277"/>
              <a:gd name="connsiteY4" fmla="*/ 782091 h 1564277"/>
              <a:gd name="connsiteX5" fmla="*/ 1564277 w 1564277"/>
              <a:gd name="connsiteY5" fmla="*/ 782091 h 1564277"/>
              <a:gd name="connsiteX6" fmla="*/ 782186 w 1564277"/>
              <a:gd name="connsiteY6" fmla="*/ 0 h 1564277"/>
              <a:gd name="connsiteX7" fmla="*/ 782186 w 1564277"/>
              <a:gd name="connsiteY7" fmla="*/ 0 h 156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4277" h="1564277">
                <a:moveTo>
                  <a:pt x="782186" y="0"/>
                </a:moveTo>
                <a:lnTo>
                  <a:pt x="0" y="0"/>
                </a:lnTo>
                <a:lnTo>
                  <a:pt x="0" y="1564277"/>
                </a:lnTo>
                <a:lnTo>
                  <a:pt x="1564277" y="1564277"/>
                </a:lnTo>
                <a:lnTo>
                  <a:pt x="1564277" y="782091"/>
                </a:lnTo>
                <a:lnTo>
                  <a:pt x="1564277" y="782091"/>
                </a:lnTo>
                <a:cubicBezTo>
                  <a:pt x="1564277" y="350194"/>
                  <a:pt x="1214178" y="0"/>
                  <a:pt x="782186" y="0"/>
                </a:cubicBezTo>
                <a:lnTo>
                  <a:pt x="782186" y="0"/>
                </a:lnTo>
                <a:close/>
              </a:path>
            </a:pathLst>
          </a:custGeom>
          <a:solidFill>
            <a:schemeClr val="accent2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dirty="0">
                <a:latin typeface="+mj-lt"/>
                <a:cs typeface="Arial"/>
              </a:rPr>
              <a:t>Establish a marketplace</a:t>
            </a:r>
            <a:endParaRPr lang="en-GB" kern="0" dirty="0">
              <a:latin typeface="+mj-lt"/>
              <a:cs typeface="Arial" pitchFamily="34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dirty="0">
                <a:latin typeface="+mj-lt"/>
                <a:cs typeface="Arial"/>
              </a:rPr>
              <a:t>for reused and recycled construction products</a:t>
            </a:r>
            <a:endParaRPr lang="en-GB" b="0" i="0" u="none" strike="noStrike" kern="0" cap="none" spc="0" baseline="0" dirty="0">
              <a:uFillTx/>
              <a:latin typeface="+mj-lt"/>
              <a:cs typeface="Arial" pitchFamily="34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80EB0D5A-E127-38AD-F4D5-BA6CFC7657EC}"/>
              </a:ext>
            </a:extLst>
          </p:cNvPr>
          <p:cNvSpPr/>
          <p:nvPr/>
        </p:nvSpPr>
        <p:spPr>
          <a:xfrm>
            <a:off x="2668009" y="159400"/>
            <a:ext cx="2614709" cy="248157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1400" b="1" dirty="0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endParaRPr lang="en-GB" sz="1400" b="1" dirty="0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r>
              <a:rPr lang="en-GB" sz="1400" b="1" dirty="0">
                <a:solidFill>
                  <a:srgbClr val="000000"/>
                </a:solidFill>
                <a:ea typeface="+mn-lt"/>
                <a:cs typeface="+mn-lt"/>
              </a:rPr>
              <a:t>B2. Location, type, capacity and contact details of infrastructure for circular processing of waste materials</a:t>
            </a:r>
            <a:endParaRPr lang="en-GB" sz="1400" b="1" dirty="0">
              <a:solidFill>
                <a:srgbClr val="000000"/>
              </a:solidFill>
              <a:cs typeface="Arial" panose="020B0604020202020204"/>
            </a:endParaRPr>
          </a:p>
          <a:p>
            <a:pPr algn="ctr"/>
            <a:endParaRPr lang="en-US" sz="1400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3806F418-6F2A-13AB-F9AC-C1FEE85524CA}"/>
              </a:ext>
            </a:extLst>
          </p:cNvPr>
          <p:cNvSpPr/>
          <p:nvPr/>
        </p:nvSpPr>
        <p:spPr>
          <a:xfrm>
            <a:off x="1215853" y="3215397"/>
            <a:ext cx="2614709" cy="24528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1400" b="1" dirty="0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r>
              <a:rPr lang="en-GB" sz="1400" b="1" dirty="0">
                <a:solidFill>
                  <a:srgbClr val="000000"/>
                </a:solidFill>
                <a:ea typeface="+mn-lt"/>
                <a:cs typeface="+mn-lt"/>
              </a:rPr>
              <a:t>B1. Mass of reusable products and product components in existing building</a:t>
            </a:r>
            <a:endParaRPr lang="en-US" sz="1400" b="1" dirty="0">
              <a:solidFill>
                <a:srgbClr val="000000"/>
              </a:solidFill>
              <a:cs typeface="Arial"/>
            </a:endParaRPr>
          </a:p>
          <a:p>
            <a:pPr algn="ctr"/>
            <a:endParaRPr lang="en-US" sz="1400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29A8D4AA-658E-54AD-45F4-D5F365843EE3}"/>
              </a:ext>
            </a:extLst>
          </p:cNvPr>
          <p:cNvSpPr/>
          <p:nvPr/>
        </p:nvSpPr>
        <p:spPr>
          <a:xfrm>
            <a:off x="4707269" y="3078480"/>
            <a:ext cx="2343771" cy="229816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b="1" dirty="0">
                <a:solidFill>
                  <a:srgbClr val="000000"/>
                </a:solidFill>
                <a:ea typeface="+mn-lt"/>
                <a:cs typeface="+mn-lt"/>
              </a:rPr>
              <a:t>B3.</a:t>
            </a:r>
          </a:p>
          <a:p>
            <a:pPr algn="ctr"/>
            <a:r>
              <a:rPr lang="en-GB" sz="1400" b="1" dirty="0">
                <a:solidFill>
                  <a:srgbClr val="000000"/>
                </a:solidFill>
                <a:ea typeface="+mn-lt"/>
                <a:cs typeface="+mn-lt"/>
              </a:rPr>
              <a:t>Projected generation of different CDW streams in region </a:t>
            </a:r>
            <a:endParaRPr lang="en-US" sz="1400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E9A3CA66-ECA0-1BD6-BF74-6C01E6BAF228}"/>
              </a:ext>
            </a:extLst>
          </p:cNvPr>
          <p:cNvSpPr/>
          <p:nvPr/>
        </p:nvSpPr>
        <p:spPr>
          <a:xfrm>
            <a:off x="6608033" y="1107635"/>
            <a:ext cx="2343771" cy="22262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1400" b="1" dirty="0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r>
              <a:rPr lang="en-GB" sz="1400" b="1" dirty="0">
                <a:solidFill>
                  <a:srgbClr val="000000"/>
                </a:solidFill>
                <a:ea typeface="+mn-lt"/>
                <a:cs typeface="+mn-lt"/>
              </a:rPr>
              <a:t>B4. Type, quality and condition of waste materials and being handled by city</a:t>
            </a:r>
            <a:endParaRPr lang="en-US" sz="1400" b="1" dirty="0">
              <a:solidFill>
                <a:srgbClr val="000000"/>
              </a:solidFill>
              <a:cs typeface="Arial"/>
            </a:endParaRPr>
          </a:p>
          <a:p>
            <a:pPr algn="ctr"/>
            <a:endParaRPr lang="en-US" sz="1400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AC37BD0B-AB27-04BD-B02F-CA2E45658354}"/>
              </a:ext>
            </a:extLst>
          </p:cNvPr>
          <p:cNvSpPr/>
          <p:nvPr/>
        </p:nvSpPr>
        <p:spPr>
          <a:xfrm>
            <a:off x="9523991" y="382700"/>
            <a:ext cx="1925960" cy="17305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b="1" dirty="0">
                <a:solidFill>
                  <a:srgbClr val="000000"/>
                </a:solidFill>
                <a:ea typeface="+mn-lt"/>
                <a:cs typeface="+mn-lt"/>
              </a:rPr>
              <a:t>B6. Average whole life carbon impact of construction elements </a:t>
            </a:r>
            <a:endParaRPr lang="en-US" sz="1400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41CC59C3-3A67-A952-4213-D8EDA96865AF}"/>
              </a:ext>
            </a:extLst>
          </p:cNvPr>
          <p:cNvSpPr/>
          <p:nvPr/>
        </p:nvSpPr>
        <p:spPr>
          <a:xfrm>
            <a:off x="8683484" y="3207247"/>
            <a:ext cx="2619666" cy="243645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1400" b="1" dirty="0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r>
              <a:rPr lang="en-US" sz="1400" b="1" dirty="0">
                <a:solidFill>
                  <a:srgbClr val="000000"/>
                </a:solidFill>
                <a:ea typeface="+mn-lt"/>
                <a:cs typeface="+mn-lt"/>
              </a:rPr>
              <a:t>B5 Product requirements for upcoming projects in region (i.e. in construction, refurbishment, repair and replacement activities) </a:t>
            </a:r>
            <a:endParaRPr lang="en-US" sz="1400" b="1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EA5F8762-F0ED-7797-8631-D1B9F1E8D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824" y="1544763"/>
            <a:ext cx="646968" cy="67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50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9724B0-363E-FF1F-7F3A-892874FD8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 dirty="0">
                <a:ea typeface="+mn-lt"/>
                <a:cs typeface="+mn-lt"/>
              </a:rPr>
              <a:t>Module 4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0B9E9-8C88-361B-079D-A5030A7D3EB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8AC72B-3E32-42EA-6194-315E88AB48C2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43506ED-3E16-85A4-B08A-C00B18F1D797}"/>
              </a:ext>
            </a:extLst>
          </p:cNvPr>
          <p:cNvGraphicFramePr/>
          <p:nvPr/>
        </p:nvGraphicFramePr>
        <p:xfrm>
          <a:off x="334961" y="413526"/>
          <a:ext cx="1169771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0028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F124D2-36F4-5F10-65E4-A902EB4C70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 dirty="0">
                <a:ea typeface="+mn-lt"/>
                <a:cs typeface="+mn-lt"/>
              </a:rPr>
              <a:t>Module 4</a:t>
            </a:r>
            <a:endParaRPr lang="en-US" dirty="0"/>
          </a:p>
        </p:txBody>
      </p:sp>
      <p:sp>
        <p:nvSpPr>
          <p:cNvPr id="9" name="Graphic 7">
            <a:extLst>
              <a:ext uri="{FF2B5EF4-FFF2-40B4-BE49-F238E27FC236}">
                <a16:creationId xmlns:a16="http://schemas.microsoft.com/office/drawing/2014/main" id="{4F81B25D-705C-69CA-6283-7AB783787B90}"/>
              </a:ext>
            </a:extLst>
          </p:cNvPr>
          <p:cNvSpPr/>
          <p:nvPr/>
        </p:nvSpPr>
        <p:spPr>
          <a:xfrm flipH="1">
            <a:off x="-18859" y="-49993"/>
            <a:ext cx="2351967" cy="2433441"/>
          </a:xfrm>
          <a:custGeom>
            <a:avLst/>
            <a:gdLst>
              <a:gd name="connsiteX0" fmla="*/ 0 w 1564372"/>
              <a:gd name="connsiteY0" fmla="*/ 782186 h 1564372"/>
              <a:gd name="connsiteX1" fmla="*/ 0 w 1564372"/>
              <a:gd name="connsiteY1" fmla="*/ 1564372 h 1564372"/>
              <a:gd name="connsiteX2" fmla="*/ 782186 w 1564372"/>
              <a:gd name="connsiteY2" fmla="*/ 1564372 h 1564372"/>
              <a:gd name="connsiteX3" fmla="*/ 1564372 w 1564372"/>
              <a:gd name="connsiteY3" fmla="*/ 1564372 h 1564372"/>
              <a:gd name="connsiteX4" fmla="*/ 1564372 w 1564372"/>
              <a:gd name="connsiteY4" fmla="*/ 782186 h 1564372"/>
              <a:gd name="connsiteX5" fmla="*/ 1564372 w 1564372"/>
              <a:gd name="connsiteY5" fmla="*/ 0 h 1564372"/>
              <a:gd name="connsiteX6" fmla="*/ 782186 w 1564372"/>
              <a:gd name="connsiteY6" fmla="*/ 0 h 1564372"/>
              <a:gd name="connsiteX7" fmla="*/ 782186 w 1564372"/>
              <a:gd name="connsiteY7" fmla="*/ 0 h 1564372"/>
              <a:gd name="connsiteX8" fmla="*/ 0 w 1564372"/>
              <a:gd name="connsiteY8" fmla="*/ 782186 h 1564372"/>
              <a:gd name="connsiteX9" fmla="*/ 0 w 1564372"/>
              <a:gd name="connsiteY9" fmla="*/ 782186 h 15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372" h="1564372">
                <a:moveTo>
                  <a:pt x="0" y="782186"/>
                </a:moveTo>
                <a:lnTo>
                  <a:pt x="0" y="1564372"/>
                </a:lnTo>
                <a:lnTo>
                  <a:pt x="782186" y="1564372"/>
                </a:lnTo>
                <a:cubicBezTo>
                  <a:pt x="782186" y="1564372"/>
                  <a:pt x="1564372" y="1564372"/>
                  <a:pt x="1564372" y="1564372"/>
                </a:cubicBezTo>
                <a:lnTo>
                  <a:pt x="1564372" y="782186"/>
                </a:lnTo>
                <a:cubicBezTo>
                  <a:pt x="1564372" y="782186"/>
                  <a:pt x="1564372" y="0"/>
                  <a:pt x="1564372" y="0"/>
                </a:cubicBezTo>
                <a:cubicBezTo>
                  <a:pt x="1171007" y="0"/>
                  <a:pt x="1175551" y="0"/>
                  <a:pt x="782186" y="0"/>
                </a:cubicBezTo>
                <a:lnTo>
                  <a:pt x="782186" y="0"/>
                </a:lnTo>
                <a:cubicBezTo>
                  <a:pt x="350194" y="0"/>
                  <a:pt x="0" y="350194"/>
                  <a:pt x="0" y="782186"/>
                </a:cubicBezTo>
                <a:lnTo>
                  <a:pt x="0" y="782186"/>
                </a:lnTo>
                <a:close/>
              </a:path>
            </a:pathLst>
          </a:custGeom>
          <a:solidFill>
            <a:schemeClr val="accent1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b="1" kern="0" dirty="0">
              <a:latin typeface="+mj-lt"/>
              <a:cs typeface="Arial"/>
            </a:endParaRPr>
          </a:p>
          <a:p>
            <a:pPr algn="ctr"/>
            <a:r>
              <a:rPr lang="en-US" sz="2000" b="0" dirty="0">
                <a:solidFill>
                  <a:srgbClr val="000000"/>
                </a:solidFill>
                <a:cs typeface="Arial"/>
              </a:rPr>
              <a:t>Benchmark status of circular economy at city level</a:t>
            </a:r>
            <a:endParaRPr lang="en-US" sz="2000" b="0" dirty="0">
              <a:cs typeface="Arial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010B518D-6F0D-4104-55ED-9ED36ECAC1B9}"/>
              </a:ext>
            </a:extLst>
          </p:cNvPr>
          <p:cNvSpPr/>
          <p:nvPr/>
        </p:nvSpPr>
        <p:spPr>
          <a:xfrm>
            <a:off x="2686929" y="423834"/>
            <a:ext cx="2614709" cy="2481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1400" b="1" dirty="0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endParaRPr lang="en-GB" sz="1400" b="1" dirty="0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endParaRPr lang="en-GB" sz="1400" b="1" dirty="0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endParaRPr lang="en-GB" sz="1400" b="1" dirty="0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r>
              <a:rPr lang="en-GB" sz="1400" b="1" dirty="0">
                <a:solidFill>
                  <a:srgbClr val="000000"/>
                </a:solidFill>
                <a:ea typeface="+mn-lt"/>
                <a:cs typeface="+mn-lt"/>
              </a:rPr>
              <a:t>C2. Location, type, capacity and contact details of infrastructure for circular processing of waste materials</a:t>
            </a:r>
            <a:endParaRPr lang="en-GB" sz="1400" b="1" dirty="0">
              <a:solidFill>
                <a:srgbClr val="000000"/>
              </a:solidFill>
              <a:cs typeface="Arial" panose="020B0604020202020204"/>
            </a:endParaRPr>
          </a:p>
          <a:p>
            <a:pPr algn="ctr"/>
            <a:endParaRPr lang="en-GB" sz="1400" b="1" dirty="0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endParaRPr lang="en-GB" sz="1400" b="1" dirty="0">
              <a:solidFill>
                <a:srgbClr val="000000"/>
              </a:solidFill>
              <a:cs typeface="Arial" panose="020B0604020202020204"/>
            </a:endParaRPr>
          </a:p>
          <a:p>
            <a:pPr algn="ctr"/>
            <a:endParaRPr lang="en-GB" sz="1400" b="1" dirty="0">
              <a:solidFill>
                <a:srgbClr val="000000"/>
              </a:solidFill>
              <a:cs typeface="Arial" panose="020B0604020202020204"/>
            </a:endParaRPr>
          </a:p>
          <a:p>
            <a:pPr algn="ctr"/>
            <a:endParaRPr lang="en-US" sz="1400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8101A01-AB68-4278-6B53-54BAACE50CB8}"/>
              </a:ext>
            </a:extLst>
          </p:cNvPr>
          <p:cNvSpPr/>
          <p:nvPr/>
        </p:nvSpPr>
        <p:spPr>
          <a:xfrm>
            <a:off x="1676920" y="3825442"/>
            <a:ext cx="1910219" cy="180583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1400" b="1" dirty="0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r>
              <a:rPr lang="en-GB" sz="1400" b="1" dirty="0">
                <a:solidFill>
                  <a:srgbClr val="000000"/>
                </a:solidFill>
                <a:ea typeface="+mn-lt"/>
                <a:cs typeface="+mn-lt"/>
              </a:rPr>
              <a:t>C1. Projected generation of different CDW streams in region </a:t>
            </a:r>
            <a:endParaRPr lang="en-US" b="1" dirty="0">
              <a:solidFill>
                <a:srgbClr val="000000"/>
              </a:solidFill>
              <a:cs typeface="Arial"/>
            </a:endParaRPr>
          </a:p>
          <a:p>
            <a:pPr algn="ctr"/>
            <a:endParaRPr lang="en-US" sz="1400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1C2044A-71DD-3D91-19B5-586F105BDCEC}"/>
              </a:ext>
            </a:extLst>
          </p:cNvPr>
          <p:cNvSpPr/>
          <p:nvPr/>
        </p:nvSpPr>
        <p:spPr>
          <a:xfrm>
            <a:off x="4699971" y="2491815"/>
            <a:ext cx="2795665" cy="26699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1400" b="1" dirty="0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r>
              <a:rPr lang="en-GB" sz="1400" b="1" dirty="0">
                <a:solidFill>
                  <a:srgbClr val="000000"/>
                </a:solidFill>
                <a:ea typeface="+mn-lt"/>
                <a:cs typeface="+mn-lt"/>
              </a:rPr>
              <a:t>C3. Projected future product material demand in city/region (up to 20 years, split by product/material class) </a:t>
            </a:r>
            <a:endParaRPr lang="en-US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4CEF81D-2883-6A18-A6F0-B6A056B11A2A}"/>
              </a:ext>
            </a:extLst>
          </p:cNvPr>
          <p:cNvSpPr/>
          <p:nvPr/>
        </p:nvSpPr>
        <p:spPr>
          <a:xfrm>
            <a:off x="7098662" y="554851"/>
            <a:ext cx="2343771" cy="22262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1400" b="1" dirty="0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r>
              <a:rPr lang="en-GB" sz="1400" b="1" dirty="0">
                <a:solidFill>
                  <a:srgbClr val="000000"/>
                </a:solidFill>
                <a:ea typeface="+mn-lt"/>
                <a:cs typeface="+mn-lt"/>
              </a:rPr>
              <a:t>C4. Total quantities of different material and product types embodied within building stock</a:t>
            </a:r>
            <a:endParaRPr lang="en-US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C11EFAD1-16D1-6239-0B7B-17BCA453147E}"/>
              </a:ext>
            </a:extLst>
          </p:cNvPr>
          <p:cNvSpPr/>
          <p:nvPr/>
        </p:nvSpPr>
        <p:spPr>
          <a:xfrm>
            <a:off x="8649354" y="3153346"/>
            <a:ext cx="2346745" cy="222302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b="1" dirty="0">
                <a:solidFill>
                  <a:srgbClr val="000000"/>
                </a:solidFill>
                <a:ea typeface="+mn-lt"/>
                <a:cs typeface="+mn-lt"/>
              </a:rPr>
              <a:t>C5. Typical rate of reuse/recycling for different product/material types</a:t>
            </a:r>
            <a:endParaRPr lang="en-US" b="1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5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01FB149B-9BF8-415A-923B-084D2F4CA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45" y="1686204"/>
            <a:ext cx="581758" cy="60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68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9724B0-363E-FF1F-7F3A-892874FD8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 dirty="0">
                <a:ea typeface="+mn-lt"/>
                <a:cs typeface="+mn-lt"/>
              </a:rPr>
              <a:t>Module 4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0B9E9-8C88-361B-079D-A5030A7D3EB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8AC72B-3E32-42EA-6194-315E88AB48C2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43506ED-3E16-85A4-B08A-C00B18F1D797}"/>
              </a:ext>
            </a:extLst>
          </p:cNvPr>
          <p:cNvGraphicFramePr/>
          <p:nvPr/>
        </p:nvGraphicFramePr>
        <p:xfrm>
          <a:off x="334961" y="413526"/>
          <a:ext cx="1169771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1615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indoor, building, window&#10;&#10;Description automatically generated">
            <a:extLst>
              <a:ext uri="{FF2B5EF4-FFF2-40B4-BE49-F238E27FC236}">
                <a16:creationId xmlns:a16="http://schemas.microsoft.com/office/drawing/2014/main" id="{C198AC70-4096-C1F0-EAD2-3661ACB56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75" y="3337"/>
            <a:ext cx="12201532" cy="82478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1D7A5A-DB4C-FBB5-91A1-7572978145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>
                <a:cs typeface="Arial"/>
              </a:rPr>
              <a:t>Break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DFA2F-204E-0C7C-F2B1-E33862A202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US" dirty="0">
                <a:ea typeface="+mn-lt"/>
                <a:cs typeface="+mn-lt"/>
              </a:rPr>
              <a:t>The Pritzker Architecture Prize 2021 Laureates Anne </a:t>
            </a:r>
            <a:r>
              <a:rPr lang="en-US" dirty="0" err="1">
                <a:ea typeface="+mn-lt"/>
                <a:cs typeface="+mn-lt"/>
              </a:rPr>
              <a:t>Lacaton</a:t>
            </a:r>
            <a:r>
              <a:rPr lang="en-US" dirty="0">
                <a:ea typeface="+mn-lt"/>
                <a:cs typeface="+mn-lt"/>
              </a:rPr>
              <a:t> and Jean-Philippe Vassal, Transformation of G, H, I Buildings, Grand Parc, 530 Units, Social Housing (with Frédéric </a:t>
            </a:r>
            <a:r>
              <a:rPr lang="en-US" dirty="0" err="1">
                <a:ea typeface="+mn-lt"/>
                <a:cs typeface="+mn-lt"/>
              </a:rPr>
              <a:t>Druot</a:t>
            </a:r>
            <a:r>
              <a:rPr lang="en-US" dirty="0">
                <a:ea typeface="+mn-lt"/>
                <a:cs typeface="+mn-lt"/>
              </a:rPr>
              <a:t> 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740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5722FA-E354-80D9-41F3-635E9176C6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b="1">
                <a:latin typeface="Arial"/>
              </a:rPr>
              <a:t>Module 4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A7FF0-01E8-A7C7-D2E4-4328ED5CD95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Major barriers identified across the </a:t>
            </a:r>
            <a:r>
              <a:rPr lang="en-GB" dirty="0" err="1"/>
              <a:t>CIRCuIT</a:t>
            </a:r>
            <a:r>
              <a:rPr lang="en-GB" dirty="0"/>
              <a:t> cities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14E3CD4-CA97-E794-7D76-872491D40DD2}"/>
              </a:ext>
            </a:extLst>
          </p:cNvPr>
          <p:cNvGraphicFramePr/>
          <p:nvPr/>
        </p:nvGraphicFramePr>
        <p:xfrm>
          <a:off x="1280160" y="1089655"/>
          <a:ext cx="9037320" cy="4812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5517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>
            <a:extLst>
              <a:ext uri="{FF2B5EF4-FFF2-40B4-BE49-F238E27FC236}">
                <a16:creationId xmlns:a16="http://schemas.microsoft.com/office/drawing/2014/main" id="{F4ECF7CD-1025-1EA4-4831-D3A6927793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6381" r="16381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DF685B-5DD2-6D71-F7C6-3EDC6B0F51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6000" dirty="0"/>
              <a:t>Recommendations for improved data collection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331F1-238A-9ADD-FCEF-B2441FF89C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ctr"/>
          <a:lstStyle/>
          <a:p>
            <a:r>
              <a:rPr lang="en-GB" dirty="0">
                <a:cs typeface="Arial"/>
              </a:rPr>
              <a:t>Module 4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AC1751-834D-C6CC-9916-2387B5D5F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91591">
            <a:off x="4093480" y="4516458"/>
            <a:ext cx="1496512" cy="861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33DB96-06A7-67B7-8B1E-F7ED847B8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667020">
            <a:off x="160140" y="3922815"/>
            <a:ext cx="1750213" cy="75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67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C91B8C-54A9-F1BE-FB0C-C16B4276BD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441836" y="5889806"/>
            <a:ext cx="1394324" cy="254117"/>
          </a:xfrm>
        </p:spPr>
        <p:txBody>
          <a:bodyPr lIns="91440" tIns="45720" rIns="91440" bIns="45720" anchor="ctr">
            <a:noAutofit/>
          </a:bodyPr>
          <a:lstStyle/>
          <a:p>
            <a:r>
              <a:rPr lang="en-GB" dirty="0">
                <a:ea typeface="+mn-lt"/>
                <a:cs typeface="+mn-lt"/>
              </a:rPr>
              <a:t>Module 4</a:t>
            </a:r>
            <a:endParaRPr lang="en-US" dirty="0">
              <a:ea typeface="+mn-lt"/>
              <a:cs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6E7BAD-F20D-AFB0-31F5-06938924211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243868" cy="4260850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latin typeface="+mj-lt"/>
              </a:rPr>
              <a:t>Circuit research: </a:t>
            </a:r>
            <a:r>
              <a:rPr lang="en-GB" sz="2400" kern="0" dirty="0">
                <a:solidFill>
                  <a:srgbClr val="000000"/>
                </a:solidFill>
                <a:latin typeface="+mj-lt"/>
                <a:cs typeface="Arial"/>
              </a:rPr>
              <a:t>Recommendations for improving the capture of material flow data in the built environment</a:t>
            </a:r>
            <a:r>
              <a:rPr lang="en-GB" sz="2400" b="1" kern="0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GB" sz="2400" kern="0" dirty="0">
                <a:solidFill>
                  <a:srgbClr val="000000"/>
                </a:solidFill>
                <a:latin typeface="+mj-lt"/>
                <a:cs typeface="Arial"/>
              </a:rPr>
              <a:t>(D3.2)</a:t>
            </a:r>
            <a:endParaRPr lang="en-GB" sz="2400" i="0" u="none" strike="noStrike" kern="0" cap="none" spc="0" baseline="0" dirty="0">
              <a:solidFill>
                <a:srgbClr val="000000"/>
              </a:solidFill>
              <a:uFillTx/>
              <a:latin typeface="+mj-lt"/>
              <a:cs typeface="Arial" pitchFamily="34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2" descr="Diagram&#10;&#10;Description automatically generated">
            <a:extLst>
              <a:ext uri="{FF2B5EF4-FFF2-40B4-BE49-F238E27FC236}">
                <a16:creationId xmlns:a16="http://schemas.microsoft.com/office/drawing/2014/main" id="{0C81DE4A-46AF-35E7-2DC8-AAF60FF3F262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1417984" y="2752366"/>
            <a:ext cx="2721492" cy="29502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50CE7E-9BE5-7A87-CF8B-D4B0472830D2}"/>
              </a:ext>
            </a:extLst>
          </p:cNvPr>
          <p:cNvSpPr txBox="1"/>
          <p:nvPr/>
        </p:nvSpPr>
        <p:spPr>
          <a:xfrm>
            <a:off x="6886668" y="1184398"/>
            <a:ext cx="4956783" cy="483209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dirty="0">
                <a:latin typeface="+mj-lt"/>
                <a:cs typeface="Arial"/>
              </a:rPr>
              <a:t>Our focus:</a:t>
            </a:r>
            <a:endParaRPr lang="en-GB" sz="2800" dirty="0">
              <a:latin typeface="+mj-lt"/>
              <a:ea typeface="+mn-lt"/>
              <a:cs typeface="+mn-lt"/>
            </a:endParaRPr>
          </a:p>
          <a:p>
            <a:pPr lv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dirty="0">
                <a:latin typeface="+mj-lt"/>
                <a:ea typeface="+mn-lt"/>
                <a:cs typeface="+mn-lt"/>
              </a:rPr>
              <a:t>List of circular actions and initiatives that require data  </a:t>
            </a:r>
            <a:endParaRPr lang="en-GB" sz="2400" dirty="0">
              <a:latin typeface="+mj-lt"/>
              <a:cs typeface="Calibri" panose="020F0502020204030204"/>
            </a:endParaRPr>
          </a:p>
          <a:p>
            <a:pPr lv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dirty="0">
                <a:latin typeface="+mj-lt"/>
                <a:ea typeface="+mn-lt"/>
                <a:cs typeface="+mn-lt"/>
              </a:rPr>
              <a:t>Matrix illustrating specific data needs for circular actions and initiatives</a:t>
            </a:r>
          </a:p>
          <a:p>
            <a:pPr lv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dirty="0">
                <a:latin typeface="+mj-lt"/>
                <a:ea typeface="+mn-lt"/>
                <a:cs typeface="+mn-lt"/>
              </a:rPr>
              <a:t>Recommendations for how to improve collection of data </a:t>
            </a:r>
            <a:endParaRPr lang="en-GB" sz="2400" dirty="0">
              <a:solidFill>
                <a:srgbClr val="000000"/>
              </a:solidFill>
              <a:latin typeface="+mj-lt"/>
              <a:cs typeface="Calibri"/>
            </a:endParaRPr>
          </a:p>
          <a:p>
            <a:pPr marL="457200" indent="-457200"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dirty="0">
              <a:solidFill>
                <a:srgbClr val="000000"/>
              </a:solidFill>
              <a:latin typeface="+mj-lt"/>
              <a:cs typeface="Arial" pitchFamily="34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1" dirty="0">
              <a:solidFill>
                <a:srgbClr val="FF0000"/>
              </a:solidFill>
              <a:latin typeface="+mj-lt"/>
              <a:cs typeface="Arial" pitchFamily="34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dirty="0">
              <a:solidFill>
                <a:srgbClr val="000000"/>
              </a:solidFill>
              <a:latin typeface="+mj-lt"/>
              <a:cs typeface="Arial" pitchFamily="34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dirty="0">
              <a:solidFill>
                <a:srgbClr val="000000"/>
              </a:solidFill>
              <a:latin typeface="+mj-lt"/>
              <a:cs typeface="Arial" pitchFamily="34"/>
            </a:endParaRPr>
          </a:p>
        </p:txBody>
      </p: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404B5CE7-A219-B4A9-EBC0-5DA01A407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665990" flipH="1">
            <a:off x="4921375" y="596634"/>
            <a:ext cx="1643227" cy="13274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3A1384-5098-CBC9-92C0-A047BAF37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108" y="1663186"/>
            <a:ext cx="338291" cy="3876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564D16-C2CA-D425-1675-E72AEA98D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108" y="2392116"/>
            <a:ext cx="338291" cy="3876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E30333-FC03-B070-F7E2-17BD4E151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108" y="3508673"/>
            <a:ext cx="338291" cy="38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92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A564724-C581-4548-875A-984C442CC753}"/>
              </a:ext>
            </a:extLst>
          </p:cNvPr>
          <p:cNvSpPr txBox="1">
            <a:spLocks/>
          </p:cNvSpPr>
          <p:nvPr/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Six categories for improving data collection...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734A941-B891-1177-ADF5-CCDFA198A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91591">
            <a:off x="9274662" y="754575"/>
            <a:ext cx="1496512" cy="861008"/>
          </a:xfrm>
          <a:prstGeom prst="rect">
            <a:avLst/>
          </a:prstGeom>
        </p:spPr>
      </p:pic>
      <p:sp>
        <p:nvSpPr>
          <p:cNvPr id="2" name="Rounded Rectangle 39">
            <a:extLst>
              <a:ext uri="{FF2B5EF4-FFF2-40B4-BE49-F238E27FC236}">
                <a16:creationId xmlns:a16="http://schemas.microsoft.com/office/drawing/2014/main" id="{C77CA3E8-B199-82D0-9DFD-4F4032679F2D}"/>
              </a:ext>
            </a:extLst>
          </p:cNvPr>
          <p:cNvSpPr/>
          <p:nvPr/>
        </p:nvSpPr>
        <p:spPr>
          <a:xfrm>
            <a:off x="-638506" y="1922984"/>
            <a:ext cx="6544006" cy="731813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Creation through research</a:t>
            </a:r>
          </a:p>
        </p:txBody>
      </p:sp>
      <p:sp>
        <p:nvSpPr>
          <p:cNvPr id="9" name="Rounded Rectangle 39">
            <a:extLst>
              <a:ext uri="{FF2B5EF4-FFF2-40B4-BE49-F238E27FC236}">
                <a16:creationId xmlns:a16="http://schemas.microsoft.com/office/drawing/2014/main" id="{9881B37B-324C-248B-4A8E-4AFCB28F2B98}"/>
              </a:ext>
            </a:extLst>
          </p:cNvPr>
          <p:cNvSpPr/>
          <p:nvPr/>
        </p:nvSpPr>
        <p:spPr>
          <a:xfrm>
            <a:off x="-638506" y="2654797"/>
            <a:ext cx="7407972" cy="73181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Capture by practitioners</a:t>
            </a:r>
          </a:p>
        </p:txBody>
      </p:sp>
      <p:sp>
        <p:nvSpPr>
          <p:cNvPr id="10" name="Rounded Rectangle 39">
            <a:extLst>
              <a:ext uri="{FF2B5EF4-FFF2-40B4-BE49-F238E27FC236}">
                <a16:creationId xmlns:a16="http://schemas.microsoft.com/office/drawing/2014/main" id="{DA0D87BA-C4E5-D8C6-5BA7-1EF6FA75F8B0}"/>
              </a:ext>
            </a:extLst>
          </p:cNvPr>
          <p:cNvSpPr/>
          <p:nvPr/>
        </p:nvSpPr>
        <p:spPr>
          <a:xfrm>
            <a:off x="-638506" y="3371559"/>
            <a:ext cx="8639506" cy="731813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Standardisation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interoperability</a:t>
            </a:r>
          </a:p>
        </p:txBody>
      </p:sp>
      <p:sp>
        <p:nvSpPr>
          <p:cNvPr id="11" name="Rounded Rectangle 39">
            <a:extLst>
              <a:ext uri="{FF2B5EF4-FFF2-40B4-BE49-F238E27FC236}">
                <a16:creationId xmlns:a16="http://schemas.microsoft.com/office/drawing/2014/main" id="{88E5ACDA-9495-5113-BA5C-ABB8F26DE9EA}"/>
              </a:ext>
            </a:extLst>
          </p:cNvPr>
          <p:cNvSpPr/>
          <p:nvPr/>
        </p:nvSpPr>
        <p:spPr>
          <a:xfrm>
            <a:off x="-638506" y="4104475"/>
            <a:ext cx="10220656" cy="73181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Exchange between stakeholder groups</a:t>
            </a:r>
          </a:p>
        </p:txBody>
      </p:sp>
      <p:sp>
        <p:nvSpPr>
          <p:cNvPr id="12" name="Rounded Rectangle 39">
            <a:extLst>
              <a:ext uri="{FF2B5EF4-FFF2-40B4-BE49-F238E27FC236}">
                <a16:creationId xmlns:a16="http://schemas.microsoft.com/office/drawing/2014/main" id="{B577E69B-0360-62D4-E4B9-88991088FEC8}"/>
              </a:ext>
            </a:extLst>
          </p:cNvPr>
          <p:cNvSpPr/>
          <p:nvPr/>
        </p:nvSpPr>
        <p:spPr>
          <a:xfrm>
            <a:off x="-638507" y="4826623"/>
            <a:ext cx="11522075" cy="731813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Integration into databases</a:t>
            </a:r>
          </a:p>
        </p:txBody>
      </p:sp>
      <p:sp>
        <p:nvSpPr>
          <p:cNvPr id="13" name="Rounded Rectangle 39">
            <a:extLst>
              <a:ext uri="{FF2B5EF4-FFF2-40B4-BE49-F238E27FC236}">
                <a16:creationId xmlns:a16="http://schemas.microsoft.com/office/drawing/2014/main" id="{69C5083D-BE7F-403A-CB76-CEA13262FBC7}"/>
              </a:ext>
            </a:extLst>
          </p:cNvPr>
          <p:cNvSpPr/>
          <p:nvPr/>
        </p:nvSpPr>
        <p:spPr>
          <a:xfrm>
            <a:off x="-638506" y="5558436"/>
            <a:ext cx="12830506" cy="73181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Data analysis</a:t>
            </a:r>
          </a:p>
        </p:txBody>
      </p:sp>
    </p:spTree>
    <p:extLst>
      <p:ext uri="{BB962C8B-B14F-4D97-AF65-F5344CB8AC3E}">
        <p14:creationId xmlns:p14="http://schemas.microsoft.com/office/powerpoint/2010/main" val="190419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D338995-B742-921E-1E05-45699CCCC8BF}"/>
              </a:ext>
            </a:extLst>
          </p:cNvPr>
          <p:cNvSpPr txBox="1">
            <a:spLocks/>
          </p:cNvSpPr>
          <p:nvPr/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Calculating reuse potential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00DC3C-E99D-879E-CC1F-FC9F34479C57}"/>
              </a:ext>
            </a:extLst>
          </p:cNvPr>
          <p:cNvSpPr txBox="1"/>
          <p:nvPr/>
        </p:nvSpPr>
        <p:spPr>
          <a:xfrm>
            <a:off x="693745" y="2895598"/>
            <a:ext cx="28352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Develop a methodology for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calculating reuse potential of a component or element whilst in-use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based on available data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0FC159-A0E7-AE76-325C-8D6712770F48}"/>
              </a:ext>
            </a:extLst>
          </p:cNvPr>
          <p:cNvSpPr txBox="1"/>
          <p:nvPr/>
        </p:nvSpPr>
        <p:spPr>
          <a:xfrm>
            <a:off x="4190364" y="2895598"/>
            <a:ext cx="36753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Hard for stakeholders to understand the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reuse potential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 of building parts once demolished/disassembled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Value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is unknown, then more likely to be downcycled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7A634F-EF06-7C11-FFB4-F13F658E0474}"/>
              </a:ext>
            </a:extLst>
          </p:cNvPr>
          <p:cNvSpPr txBox="1"/>
          <p:nvPr/>
        </p:nvSpPr>
        <p:spPr>
          <a:xfrm>
            <a:off x="8107043" y="2895598"/>
            <a:ext cx="36753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Industry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Observational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research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Process for detecting and extracting this from BIM data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City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Pilot early pre-demolition audits to build up assessments of building components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Ass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ess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 own stock for reuse potential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972FDCF-9256-63B4-69AA-2816C1130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96854">
            <a:off x="3619401" y="861720"/>
            <a:ext cx="2454252" cy="487980"/>
          </a:xfrm>
          <a:prstGeom prst="rect">
            <a:avLst/>
          </a:prstGeom>
        </p:spPr>
      </p:pic>
      <p:sp>
        <p:nvSpPr>
          <p:cNvPr id="10" name="Rounded Rectangle 39">
            <a:extLst>
              <a:ext uri="{FF2B5EF4-FFF2-40B4-BE49-F238E27FC236}">
                <a16:creationId xmlns:a16="http://schemas.microsoft.com/office/drawing/2014/main" id="{9465B417-F87B-B597-0EF5-BA8B1173254D}"/>
              </a:ext>
            </a:extLst>
          </p:cNvPr>
          <p:cNvSpPr/>
          <p:nvPr/>
        </p:nvSpPr>
        <p:spPr>
          <a:xfrm>
            <a:off x="806666" y="1568259"/>
            <a:ext cx="2602627" cy="7186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Technique 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1" name="Rounded Rectangle 39">
            <a:extLst>
              <a:ext uri="{FF2B5EF4-FFF2-40B4-BE49-F238E27FC236}">
                <a16:creationId xmlns:a16="http://schemas.microsoft.com/office/drawing/2014/main" id="{E64B4ACC-81E6-39FB-19F0-9D368C8F72DE}"/>
              </a:ext>
            </a:extLst>
          </p:cNvPr>
          <p:cNvSpPr/>
          <p:nvPr/>
        </p:nvSpPr>
        <p:spPr>
          <a:xfrm>
            <a:off x="4669217" y="1528845"/>
            <a:ext cx="2602627" cy="7186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Why?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5" name="Rounded Rectangle 39">
            <a:extLst>
              <a:ext uri="{FF2B5EF4-FFF2-40B4-BE49-F238E27FC236}">
                <a16:creationId xmlns:a16="http://schemas.microsoft.com/office/drawing/2014/main" id="{F4D9F10F-5DDB-A778-E06F-BD14974BA05A}"/>
              </a:ext>
            </a:extLst>
          </p:cNvPr>
          <p:cNvSpPr/>
          <p:nvPr/>
        </p:nvSpPr>
        <p:spPr>
          <a:xfrm>
            <a:off x="8505493" y="1568259"/>
            <a:ext cx="2602627" cy="7186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182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D338995-B742-921E-1E05-45699CCCC8BF}"/>
              </a:ext>
            </a:extLst>
          </p:cNvPr>
          <p:cNvSpPr txBox="1">
            <a:spLocks/>
          </p:cNvSpPr>
          <p:nvPr/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Embedding Circularity indicators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00DC3C-E99D-879E-CC1F-FC9F34479C57}"/>
              </a:ext>
            </a:extLst>
          </p:cNvPr>
          <p:cNvSpPr txBox="1"/>
          <p:nvPr/>
        </p:nvSpPr>
        <p:spPr>
          <a:xfrm>
            <a:off x="785185" y="2895598"/>
            <a:ext cx="26523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Develop and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 mainstream the use of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circularity indicators 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0FC159-A0E7-AE76-325C-8D6712770F48}"/>
              </a:ext>
            </a:extLst>
          </p:cNvPr>
          <p:cNvSpPr txBox="1"/>
          <p:nvPr/>
        </p:nvSpPr>
        <p:spPr>
          <a:xfrm>
            <a:off x="4526605" y="2911791"/>
            <a:ext cx="30029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Enables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consistent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measurement of circular economy approach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7A634F-EF06-7C11-FFB4-F13F658E0474}"/>
              </a:ext>
            </a:extLst>
          </p:cNvPr>
          <p:cNvSpPr txBox="1"/>
          <p:nvPr/>
        </p:nvSpPr>
        <p:spPr>
          <a:xfrm>
            <a:off x="8107043" y="2895598"/>
            <a:ext cx="36753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Industry + City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Standardise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indicators of CE performance - participate in ongoing discussions on standardisation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Implement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indicators and use to guide decision making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Mandate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use in procurement, redevelopment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B033FA0C-8F87-83F3-9827-8FC06C58E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96854">
            <a:off x="2491640" y="826584"/>
            <a:ext cx="2454252" cy="487980"/>
          </a:xfrm>
          <a:prstGeom prst="rect">
            <a:avLst/>
          </a:prstGeom>
        </p:spPr>
      </p:pic>
      <p:sp>
        <p:nvSpPr>
          <p:cNvPr id="13" name="Rounded Rectangle 39">
            <a:extLst>
              <a:ext uri="{FF2B5EF4-FFF2-40B4-BE49-F238E27FC236}">
                <a16:creationId xmlns:a16="http://schemas.microsoft.com/office/drawing/2014/main" id="{55B30434-6EA1-3E7B-DBA0-DD11F0040466}"/>
              </a:ext>
            </a:extLst>
          </p:cNvPr>
          <p:cNvSpPr/>
          <p:nvPr/>
        </p:nvSpPr>
        <p:spPr>
          <a:xfrm>
            <a:off x="806666" y="1568259"/>
            <a:ext cx="2602627" cy="7186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Technique 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5" name="Rounded Rectangle 39">
            <a:extLst>
              <a:ext uri="{FF2B5EF4-FFF2-40B4-BE49-F238E27FC236}">
                <a16:creationId xmlns:a16="http://schemas.microsoft.com/office/drawing/2014/main" id="{7E9577D7-BDBB-948D-DC13-80C44209C672}"/>
              </a:ext>
            </a:extLst>
          </p:cNvPr>
          <p:cNvSpPr/>
          <p:nvPr/>
        </p:nvSpPr>
        <p:spPr>
          <a:xfrm>
            <a:off x="4669217" y="1528845"/>
            <a:ext cx="2602627" cy="7186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Why?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7" name="Rounded Rectangle 39">
            <a:extLst>
              <a:ext uri="{FF2B5EF4-FFF2-40B4-BE49-F238E27FC236}">
                <a16:creationId xmlns:a16="http://schemas.microsoft.com/office/drawing/2014/main" id="{7C3EA93F-FC9E-31DC-DA91-B526D1ABF862}"/>
              </a:ext>
            </a:extLst>
          </p:cNvPr>
          <p:cNvSpPr/>
          <p:nvPr/>
        </p:nvSpPr>
        <p:spPr>
          <a:xfrm>
            <a:off x="8505493" y="1568259"/>
            <a:ext cx="2602627" cy="7186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437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D338995-B742-921E-1E05-45699CCCC8BF}"/>
              </a:ext>
            </a:extLst>
          </p:cNvPr>
          <p:cNvSpPr txBox="1">
            <a:spLocks/>
          </p:cNvSpPr>
          <p:nvPr/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b="1" dirty="0">
                <a:solidFill>
                  <a:srgbClr val="000000"/>
                </a:solidFill>
              </a:rPr>
              <a:t>Circularity Indicators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972FDCF-9256-63B4-69AA-2816C1130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96854">
            <a:off x="3619401" y="861720"/>
            <a:ext cx="2454252" cy="4879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B76B10-6967-84EB-5109-E29FF9696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43" y="1774781"/>
            <a:ext cx="3666790" cy="18945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3729B6F-36E9-18CF-7209-9B2B4273E093}"/>
              </a:ext>
            </a:extLst>
          </p:cNvPr>
          <p:cNvSpPr txBox="1"/>
          <p:nvPr/>
        </p:nvSpPr>
        <p:spPr>
          <a:xfrm>
            <a:off x="5261811" y="1407043"/>
            <a:ext cx="6126498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Quantity of material inputs (virgin and secondary) to the city's built environment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22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Percentage of reused/recycled materials compared to virgin materials used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22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Total materials/wastes arising from construction and buildings sector (policy makers will be able to understand quantities of wastes generated)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22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Quantity of materials that is reused/recycled through dedicated centres (UM)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50C94E8-F79B-FD8F-5723-2C122279BB90}"/>
              </a:ext>
            </a:extLst>
          </p:cNvPr>
          <p:cNvSpPr txBox="1">
            <a:spLocks/>
          </p:cNvSpPr>
          <p:nvPr/>
        </p:nvSpPr>
        <p:spPr>
          <a:xfrm>
            <a:off x="1649399" y="4150668"/>
            <a:ext cx="3067886" cy="12971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rgbClr val="000000"/>
                </a:solidFill>
              </a:rPr>
              <a:t>City Level</a:t>
            </a:r>
          </a:p>
        </p:txBody>
      </p:sp>
    </p:spTree>
    <p:extLst>
      <p:ext uri="{BB962C8B-B14F-4D97-AF65-F5344CB8AC3E}">
        <p14:creationId xmlns:p14="http://schemas.microsoft.com/office/powerpoint/2010/main" val="3137133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972FDCF-9256-63B4-69AA-2816C1130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96854">
            <a:off x="3619401" y="861720"/>
            <a:ext cx="2454252" cy="4879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ACBD33-E112-105F-7C2C-7681ED113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377" y="1986867"/>
            <a:ext cx="1922677" cy="17008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DF5F4E-F59E-FDEE-4A15-16A47D3005CD}"/>
              </a:ext>
            </a:extLst>
          </p:cNvPr>
          <p:cNvSpPr txBox="1"/>
          <p:nvPr/>
        </p:nvSpPr>
        <p:spPr>
          <a:xfrm>
            <a:off x="5261811" y="1407043"/>
            <a:ext cx="603183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Proportion of building components that can be removed without significant damage to either the component or the wider structure (to demonstrate capacity for Design for Disassembly)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22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Proportion of the building that is formed of reused products and product components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A546EB1-5A2E-36C3-1A8B-FCE99441F103}"/>
              </a:ext>
            </a:extLst>
          </p:cNvPr>
          <p:cNvSpPr txBox="1">
            <a:spLocks/>
          </p:cNvSpPr>
          <p:nvPr/>
        </p:nvSpPr>
        <p:spPr>
          <a:xfrm>
            <a:off x="1361547" y="4158593"/>
            <a:ext cx="3067886" cy="12971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rgbClr val="000000"/>
                </a:solidFill>
              </a:rPr>
              <a:t>Building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DE4563-6C5C-E35F-FDDC-2EB4C99D3983}"/>
              </a:ext>
            </a:extLst>
          </p:cNvPr>
          <p:cNvSpPr txBox="1"/>
          <p:nvPr/>
        </p:nvSpPr>
        <p:spPr>
          <a:xfrm>
            <a:off x="396815" y="339306"/>
            <a:ext cx="662508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 b="1"/>
              <a:t>Circularity Indicators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563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972FDCF-9256-63B4-69AA-2816C1130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96854">
            <a:off x="3619401" y="861720"/>
            <a:ext cx="2454252" cy="487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6A342F-F6F3-059E-2D24-1358F5749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554" y="1748066"/>
            <a:ext cx="3685092" cy="22110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85FC5B-DF41-840E-B4AA-0C3605CE389A}"/>
              </a:ext>
            </a:extLst>
          </p:cNvPr>
          <p:cNvSpPr txBox="1"/>
          <p:nvPr/>
        </p:nvSpPr>
        <p:spPr>
          <a:xfrm>
            <a:off x="5261811" y="1407043"/>
            <a:ext cx="603183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Design for repairability of products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22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Proportion of the product/component that is formed of recycled materials/products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9E8EEA-0934-4D98-5D3F-CADD4220995F}"/>
              </a:ext>
            </a:extLst>
          </p:cNvPr>
          <p:cNvSpPr txBox="1">
            <a:spLocks/>
          </p:cNvSpPr>
          <p:nvPr/>
        </p:nvSpPr>
        <p:spPr>
          <a:xfrm>
            <a:off x="721674" y="4154095"/>
            <a:ext cx="4124853" cy="12971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>
                <a:solidFill>
                  <a:srgbClr val="000000"/>
                </a:solidFill>
              </a:rPr>
              <a:t>Material or component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D1C6F1-8F6A-1AE9-2302-00F2BAD870A9}"/>
              </a:ext>
            </a:extLst>
          </p:cNvPr>
          <p:cNvSpPr txBox="1"/>
          <p:nvPr/>
        </p:nvSpPr>
        <p:spPr>
          <a:xfrm>
            <a:off x="526212" y="396815"/>
            <a:ext cx="540301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 b="1"/>
              <a:t>Circularity Indicators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272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D338995-B742-921E-1E05-45699CCCC8BF}"/>
              </a:ext>
            </a:extLst>
          </p:cNvPr>
          <p:cNvSpPr txBox="1">
            <a:spLocks/>
          </p:cNvSpPr>
          <p:nvPr/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Circularity data templates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00DC3C-E99D-879E-CC1F-FC9F34479C57}"/>
              </a:ext>
            </a:extLst>
          </p:cNvPr>
          <p:cNvSpPr txBox="1"/>
          <p:nvPr/>
        </p:nvSpPr>
        <p:spPr>
          <a:xfrm>
            <a:off x="273685" y="2895600"/>
            <a:ext cx="3675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Develop and mainstream the use of circularity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data templates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at multiple levels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0FC159-A0E7-AE76-325C-8D6712770F48}"/>
              </a:ext>
            </a:extLst>
          </p:cNvPr>
          <p:cNvSpPr txBox="1"/>
          <p:nvPr/>
        </p:nvSpPr>
        <p:spPr>
          <a:xfrm>
            <a:off x="4190364" y="2895599"/>
            <a:ext cx="36753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Templates to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identify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what data is needed to support circular action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Capture and exchange to support use cases, integration, insights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Standardisation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and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interoperability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 essential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7A634F-EF06-7C11-FFB4-F13F658E0474}"/>
              </a:ext>
            </a:extLst>
          </p:cNvPr>
          <p:cNvSpPr txBox="1"/>
          <p:nvPr/>
        </p:nvSpPr>
        <p:spPr>
          <a:xfrm>
            <a:off x="8107043" y="2895598"/>
            <a:ext cx="367539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Industry + city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Create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templates to target different stakeholders, addressing data gaps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Standardise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templates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City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Incentivise use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in planning and procurement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Embed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templates into procurement, planning processes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24350393-89E7-2943-0B9B-0AA1C5391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96854">
            <a:off x="3146962" y="870537"/>
            <a:ext cx="2454252" cy="487980"/>
          </a:xfrm>
          <a:prstGeom prst="rect">
            <a:avLst/>
          </a:prstGeom>
        </p:spPr>
      </p:pic>
      <p:sp>
        <p:nvSpPr>
          <p:cNvPr id="13" name="Rounded Rectangle 39">
            <a:extLst>
              <a:ext uri="{FF2B5EF4-FFF2-40B4-BE49-F238E27FC236}">
                <a16:creationId xmlns:a16="http://schemas.microsoft.com/office/drawing/2014/main" id="{4F0D02EA-34A8-86DD-21B6-7CE21DDDDD2C}"/>
              </a:ext>
            </a:extLst>
          </p:cNvPr>
          <p:cNvSpPr/>
          <p:nvPr/>
        </p:nvSpPr>
        <p:spPr>
          <a:xfrm>
            <a:off x="806666" y="1568259"/>
            <a:ext cx="2602627" cy="7186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Technique 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5" name="Rounded Rectangle 39">
            <a:extLst>
              <a:ext uri="{FF2B5EF4-FFF2-40B4-BE49-F238E27FC236}">
                <a16:creationId xmlns:a16="http://schemas.microsoft.com/office/drawing/2014/main" id="{132D8E7D-4D5D-C8D0-C098-E354C68D3CF8}"/>
              </a:ext>
            </a:extLst>
          </p:cNvPr>
          <p:cNvSpPr/>
          <p:nvPr/>
        </p:nvSpPr>
        <p:spPr>
          <a:xfrm>
            <a:off x="4669217" y="1528845"/>
            <a:ext cx="2602627" cy="7186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Why?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7" name="Rounded Rectangle 39">
            <a:extLst>
              <a:ext uri="{FF2B5EF4-FFF2-40B4-BE49-F238E27FC236}">
                <a16:creationId xmlns:a16="http://schemas.microsoft.com/office/drawing/2014/main" id="{8E98F049-205A-F049-756F-34680B8A28F1}"/>
              </a:ext>
            </a:extLst>
          </p:cNvPr>
          <p:cNvSpPr/>
          <p:nvPr/>
        </p:nvSpPr>
        <p:spPr>
          <a:xfrm>
            <a:off x="8505493" y="1568259"/>
            <a:ext cx="2602627" cy="7186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83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D338995-B742-921E-1E05-45699CCCC8BF}"/>
              </a:ext>
            </a:extLst>
          </p:cNvPr>
          <p:cNvSpPr txBox="1">
            <a:spLocks/>
          </p:cNvSpPr>
          <p:nvPr/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Database of material stocks and flows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00DC3C-E99D-879E-CC1F-FC9F34479C57}"/>
              </a:ext>
            </a:extLst>
          </p:cNvPr>
          <p:cNvSpPr txBox="1"/>
          <p:nvPr/>
        </p:nvSpPr>
        <p:spPr>
          <a:xfrm>
            <a:off x="273685" y="2895600"/>
            <a:ext cx="3551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Create 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live database of material stocks &amp; flows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0FC159-A0E7-AE76-325C-8D6712770F48}"/>
              </a:ext>
            </a:extLst>
          </p:cNvPr>
          <p:cNvSpPr txBox="1"/>
          <p:nvPr/>
        </p:nvSpPr>
        <p:spPr>
          <a:xfrm>
            <a:off x="4190364" y="2610683"/>
            <a:ext cx="367539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City-level database that records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where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materials are stocked,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how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they flow through city system and 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relevance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to 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Enables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 city-level Material Flow Management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Enables sellers to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understand value of their assets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 post-demolition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Material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traceability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/ transparency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/>
              </a:rPr>
              <a:t>Material exchange portal, circularity atlas and dashboard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7A634F-EF06-7C11-FFB4-F13F658E0474}"/>
              </a:ext>
            </a:extLst>
          </p:cNvPr>
          <p:cNvSpPr txBox="1"/>
          <p:nvPr/>
        </p:nvSpPr>
        <p:spPr>
          <a:xfrm>
            <a:off x="8107043" y="2895598"/>
            <a:ext cx="36753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Industry + city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Pilot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material tracking on large projects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Establish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governance principles of material data 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City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Es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tablish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 data pipeline from planning through to database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C53CB2DD-B394-74E5-93A1-518251C54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96854">
            <a:off x="6053318" y="821456"/>
            <a:ext cx="2773703" cy="551497"/>
          </a:xfrm>
          <a:prstGeom prst="rect">
            <a:avLst/>
          </a:prstGeom>
        </p:spPr>
      </p:pic>
      <p:sp>
        <p:nvSpPr>
          <p:cNvPr id="13" name="Rounded Rectangle 39">
            <a:extLst>
              <a:ext uri="{FF2B5EF4-FFF2-40B4-BE49-F238E27FC236}">
                <a16:creationId xmlns:a16="http://schemas.microsoft.com/office/drawing/2014/main" id="{BCD279D4-77EC-FF0B-780A-D885DC025599}"/>
              </a:ext>
            </a:extLst>
          </p:cNvPr>
          <p:cNvSpPr/>
          <p:nvPr/>
        </p:nvSpPr>
        <p:spPr>
          <a:xfrm>
            <a:off x="806666" y="1568259"/>
            <a:ext cx="2602627" cy="7186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Technique 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5" name="Rounded Rectangle 39">
            <a:extLst>
              <a:ext uri="{FF2B5EF4-FFF2-40B4-BE49-F238E27FC236}">
                <a16:creationId xmlns:a16="http://schemas.microsoft.com/office/drawing/2014/main" id="{66B61EBD-BA8A-C71B-A02E-A22FB09211DF}"/>
              </a:ext>
            </a:extLst>
          </p:cNvPr>
          <p:cNvSpPr/>
          <p:nvPr/>
        </p:nvSpPr>
        <p:spPr>
          <a:xfrm>
            <a:off x="4669217" y="1528845"/>
            <a:ext cx="2602627" cy="7186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Why?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7" name="Rounded Rectangle 39">
            <a:extLst>
              <a:ext uri="{FF2B5EF4-FFF2-40B4-BE49-F238E27FC236}">
                <a16:creationId xmlns:a16="http://schemas.microsoft.com/office/drawing/2014/main" id="{1F53BDFD-0690-CB34-83BB-9FB29CACB813}"/>
              </a:ext>
            </a:extLst>
          </p:cNvPr>
          <p:cNvSpPr/>
          <p:nvPr/>
        </p:nvSpPr>
        <p:spPr>
          <a:xfrm>
            <a:off x="8505493" y="1568259"/>
            <a:ext cx="2602627" cy="7186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363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41E0EB-C3CE-85DD-BA91-CFB05E980C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35F90-ACEC-6367-1348-37734AACC7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anchor="t"/>
          <a:lstStyle/>
          <a:p>
            <a:pPr algn="just"/>
            <a:r>
              <a:rPr lang="en-US" sz="2400" dirty="0">
                <a:latin typeface="Calibri"/>
                <a:cs typeface="Calibri"/>
              </a:rPr>
              <a:t>Schematic of actors, material flows and potential points of data capture in cities and regions. (D3.1)</a:t>
            </a:r>
            <a:endParaRPr lang="en-US" sz="2400" dirty="0"/>
          </a:p>
          <a:p>
            <a:endParaRPr lang="en-US" sz="2400" dirty="0">
              <a:cs typeface="Arial"/>
            </a:endParaRPr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A132D617-361C-4D0E-E189-54F56C3221E5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2561535" y="854845"/>
            <a:ext cx="6938740" cy="4920817"/>
          </a:xfrm>
        </p:spPr>
      </p:pic>
    </p:spTree>
    <p:extLst>
      <p:ext uri="{BB962C8B-B14F-4D97-AF65-F5344CB8AC3E}">
        <p14:creationId xmlns:p14="http://schemas.microsoft.com/office/powerpoint/2010/main" val="33573088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523DA5-361B-BC2B-7450-B3F27C2397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14F1F-79B9-C31F-B428-EAE0383E5F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cs typeface="Arial"/>
              </a:rPr>
              <a:t>Material Reuse Portal</a:t>
            </a:r>
            <a:endParaRPr lang="en-US" dirty="0"/>
          </a:p>
        </p:txBody>
      </p:sp>
      <p:pic>
        <p:nvPicPr>
          <p:cNvPr id="5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9E43926D-9D3C-312E-C87B-60B06FE3D3C2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341746" y="1458695"/>
            <a:ext cx="5354208" cy="3454327"/>
          </a:xfrm>
        </p:spPr>
      </p:pic>
      <p:pic>
        <p:nvPicPr>
          <p:cNvPr id="6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4E95DCD-C6FF-06A3-F9BE-AC2412913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985" y="1392808"/>
            <a:ext cx="3807125" cy="2548385"/>
          </a:xfrm>
          <a:prstGeom prst="rect">
            <a:avLst/>
          </a:prstGeom>
        </p:spPr>
      </p:pic>
      <p:pic>
        <p:nvPicPr>
          <p:cNvPr id="7" name="Picture 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4948AFC-B5EF-03DB-A9AF-0491F815E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1230" y="3209837"/>
            <a:ext cx="3433314" cy="22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20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4FB62EC-52B4-FA71-A5F0-8658C8C1FB2C}"/>
              </a:ext>
            </a:extLst>
          </p:cNvPr>
          <p:cNvSpPr txBox="1">
            <a:spLocks/>
          </p:cNvSpPr>
          <p:nvPr/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b="1" dirty="0">
                <a:latin typeface="+mj-lt"/>
              </a:rPr>
              <a:t>By the end of this module you will be able to...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15FF895-B8EE-2894-9170-7EA34183B818}"/>
              </a:ext>
            </a:extLst>
          </p:cNvPr>
          <p:cNvSpPr/>
          <p:nvPr/>
        </p:nvSpPr>
        <p:spPr>
          <a:xfrm>
            <a:off x="-715110" y="1412475"/>
            <a:ext cx="11049358" cy="101876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	Understand why data is important for the circular economy</a:t>
            </a:r>
            <a:r>
              <a:rPr lang="en-US" sz="2400" dirty="0">
                <a:solidFill>
                  <a:schemeClr val="tx1"/>
                </a:solidFill>
                <a:ea typeface="+mn-lt"/>
                <a:cs typeface="+mn-lt"/>
              </a:rPr>
              <a:t> 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11B686C-E91D-54C2-F2B4-B8B46E30F754}"/>
              </a:ext>
            </a:extLst>
          </p:cNvPr>
          <p:cNvSpPr/>
          <p:nvPr/>
        </p:nvSpPr>
        <p:spPr>
          <a:xfrm>
            <a:off x="-715110" y="2410231"/>
            <a:ext cx="10096968" cy="1018769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	Begin assessing the data landscape in your city</a:t>
            </a:r>
            <a:endParaRPr lang="en-GB" sz="2400" dirty="0">
              <a:solidFill>
                <a:schemeClr val="tx1"/>
              </a:solidFill>
              <a:ea typeface="+mn-lt"/>
              <a:cs typeface="+mn-lt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D74BC40-99BC-FCC7-A8FA-B95DCDEBD66B}"/>
              </a:ext>
            </a:extLst>
          </p:cNvPr>
          <p:cNvSpPr/>
          <p:nvPr/>
        </p:nvSpPr>
        <p:spPr>
          <a:xfrm>
            <a:off x="-604150" y="3429000"/>
            <a:ext cx="9601202" cy="1018769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	Identify the key barriers to data capture and use 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5AE0A5-329F-CB38-1226-208633DFC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149" y="930892"/>
            <a:ext cx="4265806" cy="259498"/>
          </a:xfrm>
          <a:prstGeom prst="rect">
            <a:avLst/>
          </a:prstGeom>
        </p:spPr>
      </p:pic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C30972DB-17CF-9F44-1277-C8AD82F055C6}"/>
              </a:ext>
            </a:extLst>
          </p:cNvPr>
          <p:cNvSpPr/>
          <p:nvPr/>
        </p:nvSpPr>
        <p:spPr>
          <a:xfrm>
            <a:off x="-604150" y="4447769"/>
            <a:ext cx="8972646" cy="101876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	Address data gaps in your city using CIRCuIT 	recommendations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24B4E4B4-3389-E63A-7F86-ED29BFD9FE2A}"/>
              </a:ext>
            </a:extLst>
          </p:cNvPr>
          <p:cNvSpPr/>
          <p:nvPr/>
        </p:nvSpPr>
        <p:spPr>
          <a:xfrm>
            <a:off x="-604150" y="5480068"/>
            <a:ext cx="8405487" cy="1018769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	Describe data strategies that drive a circular built 	environment 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7241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523DA5-361B-BC2B-7450-B3F27C2397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14F1F-79B9-C31F-B428-EAE0383E5F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cs typeface="Arial"/>
              </a:rPr>
              <a:t>The Excess Materials Exchange (EME)</a:t>
            </a:r>
            <a:endParaRPr lang="en-US" dirty="0"/>
          </a:p>
        </p:txBody>
      </p:sp>
      <p:pic>
        <p:nvPicPr>
          <p:cNvPr id="5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111037E2-B395-6609-FC1D-FEF32B08BC5C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1761860" y="1329299"/>
            <a:ext cx="8681866" cy="4086930"/>
          </a:xfrm>
        </p:spPr>
      </p:pic>
    </p:spTree>
    <p:extLst>
      <p:ext uri="{BB962C8B-B14F-4D97-AF65-F5344CB8AC3E}">
        <p14:creationId xmlns:p14="http://schemas.microsoft.com/office/powerpoint/2010/main" val="526890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523DA5-361B-BC2B-7450-B3F27C2397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14F1F-79B9-C31F-B428-EAE0383E5F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anchor="t"/>
          <a:lstStyle/>
          <a:p>
            <a:r>
              <a:rPr lang="en-US" dirty="0" err="1">
                <a:cs typeface="Arial"/>
              </a:rPr>
              <a:t>CIRCuIT</a:t>
            </a:r>
            <a:r>
              <a:rPr lang="en-US" dirty="0">
                <a:cs typeface="Arial"/>
              </a:rPr>
              <a:t> City Circularity Atlas</a:t>
            </a:r>
            <a:endParaRPr lang="en-US" dirty="0"/>
          </a:p>
        </p:txBody>
      </p:sp>
      <p:pic>
        <p:nvPicPr>
          <p:cNvPr id="9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8B710FA-1B19-88F7-0A8A-C0B083F4213A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559402" y="2061598"/>
            <a:ext cx="5444423" cy="2115151"/>
          </a:xfrm>
        </p:spPr>
      </p:pic>
      <p:pic>
        <p:nvPicPr>
          <p:cNvPr id="10" name="Picture 10" descr="Map&#10;&#10;Description automatically generated">
            <a:extLst>
              <a:ext uri="{FF2B5EF4-FFF2-40B4-BE49-F238E27FC236}">
                <a16:creationId xmlns:a16="http://schemas.microsoft.com/office/drawing/2014/main" id="{C625BC76-BC7D-0C4F-CA25-D77B5D224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506" y="1942239"/>
            <a:ext cx="5199646" cy="236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683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D338995-B742-921E-1E05-45699CCCC8BF}"/>
              </a:ext>
            </a:extLst>
          </p:cNvPr>
          <p:cNvSpPr txBox="1">
            <a:spLocks/>
          </p:cNvSpPr>
          <p:nvPr/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Create database of CE Infrastructure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00DC3C-E99D-879E-CC1F-FC9F34479C57}"/>
              </a:ext>
            </a:extLst>
          </p:cNvPr>
          <p:cNvSpPr txBox="1"/>
          <p:nvPr/>
        </p:nvSpPr>
        <p:spPr>
          <a:xfrm>
            <a:off x="678505" y="2895599"/>
            <a:ext cx="28657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Create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a live geospatial database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that provides stakeholders with information on the capacity, availability, and location of relevant services: refurbishment, contractors, auditors, storage, redistribution etc.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0FC159-A0E7-AE76-325C-8D6712770F48}"/>
              </a:ext>
            </a:extLst>
          </p:cNvPr>
          <p:cNvSpPr txBox="1"/>
          <p:nvPr/>
        </p:nvSpPr>
        <p:spPr>
          <a:xfrm>
            <a:off x="4190364" y="2895599"/>
            <a:ext cx="3675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7A634F-EF06-7C11-FFB4-F13F658E0474}"/>
              </a:ext>
            </a:extLst>
          </p:cNvPr>
          <p:cNvSpPr txBox="1"/>
          <p:nvPr/>
        </p:nvSpPr>
        <p:spPr>
          <a:xfrm>
            <a:off x="8107043" y="2895598"/>
            <a:ext cx="367539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City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Ensure relevant services capture data on their operations in a standardised and comparable manner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Collate data and present in database along with location information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CCFECC22-49D7-F28A-F670-458B33877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96854">
            <a:off x="1308061" y="849790"/>
            <a:ext cx="3348535" cy="487980"/>
          </a:xfrm>
          <a:prstGeom prst="rect">
            <a:avLst/>
          </a:prstGeom>
        </p:spPr>
      </p:pic>
      <p:sp>
        <p:nvSpPr>
          <p:cNvPr id="13" name="Rounded Rectangle 39">
            <a:extLst>
              <a:ext uri="{FF2B5EF4-FFF2-40B4-BE49-F238E27FC236}">
                <a16:creationId xmlns:a16="http://schemas.microsoft.com/office/drawing/2014/main" id="{337A83B6-E3A2-7450-F268-09BE78A08025}"/>
              </a:ext>
            </a:extLst>
          </p:cNvPr>
          <p:cNvSpPr/>
          <p:nvPr/>
        </p:nvSpPr>
        <p:spPr>
          <a:xfrm>
            <a:off x="806666" y="1568259"/>
            <a:ext cx="2602627" cy="7186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Technique 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5" name="Rounded Rectangle 39">
            <a:extLst>
              <a:ext uri="{FF2B5EF4-FFF2-40B4-BE49-F238E27FC236}">
                <a16:creationId xmlns:a16="http://schemas.microsoft.com/office/drawing/2014/main" id="{1AE66A64-0845-C5E8-4353-806B6B745295}"/>
              </a:ext>
            </a:extLst>
          </p:cNvPr>
          <p:cNvSpPr/>
          <p:nvPr/>
        </p:nvSpPr>
        <p:spPr>
          <a:xfrm>
            <a:off x="4669217" y="1528845"/>
            <a:ext cx="2602627" cy="7186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Why?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7" name="Rounded Rectangle 39">
            <a:extLst>
              <a:ext uri="{FF2B5EF4-FFF2-40B4-BE49-F238E27FC236}">
                <a16:creationId xmlns:a16="http://schemas.microsoft.com/office/drawing/2014/main" id="{D734FC5C-EE15-7269-735A-36A68E8F767A}"/>
              </a:ext>
            </a:extLst>
          </p:cNvPr>
          <p:cNvSpPr/>
          <p:nvPr/>
        </p:nvSpPr>
        <p:spPr>
          <a:xfrm>
            <a:off x="8505493" y="1568259"/>
            <a:ext cx="2602627" cy="7186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7B02BE-C3A2-D238-5829-16175256EF80}"/>
              </a:ext>
            </a:extLst>
          </p:cNvPr>
          <p:cNvSpPr txBox="1"/>
          <p:nvPr/>
        </p:nvSpPr>
        <p:spPr>
          <a:xfrm>
            <a:off x="4570674" y="2925825"/>
            <a:ext cx="28657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Adds value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 existing infrastructure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Creates momentum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 new projects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Supports the late adopters </a:t>
            </a:r>
          </a:p>
        </p:txBody>
      </p:sp>
    </p:spTree>
    <p:extLst>
      <p:ext uri="{BB962C8B-B14F-4D97-AF65-F5344CB8AC3E}">
        <p14:creationId xmlns:p14="http://schemas.microsoft.com/office/powerpoint/2010/main" val="5732723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4B4340-6C33-B847-DCAA-74F23BFFD8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BAC13-F3BD-92A3-08E3-B97D5071F9C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cs typeface="Arial"/>
              </a:rPr>
              <a:t>BAMB Material Passport</a:t>
            </a:r>
            <a:endParaRPr lang="en-US" dirty="0"/>
          </a:p>
        </p:txBody>
      </p:sp>
      <p:pic>
        <p:nvPicPr>
          <p:cNvPr id="5" name="Picture 5" descr="Table&#10;&#10;Description automatically generated">
            <a:extLst>
              <a:ext uri="{FF2B5EF4-FFF2-40B4-BE49-F238E27FC236}">
                <a16:creationId xmlns:a16="http://schemas.microsoft.com/office/drawing/2014/main" id="{AD131AED-64DA-78BD-9097-B18E8C07C39B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2215101" y="1329299"/>
            <a:ext cx="7775384" cy="4086930"/>
          </a:xfrm>
        </p:spPr>
      </p:pic>
    </p:spTree>
    <p:extLst>
      <p:ext uri="{BB962C8B-B14F-4D97-AF65-F5344CB8AC3E}">
        <p14:creationId xmlns:p14="http://schemas.microsoft.com/office/powerpoint/2010/main" val="7031300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79FD62E-6EEE-87EB-919D-735F1F343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62" y="1600968"/>
            <a:ext cx="4378140" cy="22158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20A911-D1BA-9217-F3EB-5E63BC2F82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Recap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8A0C2-7146-0BF5-45AC-A0B5D38D41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AD87158-DA03-C537-E1BF-9177090E5698}"/>
              </a:ext>
            </a:extLst>
          </p:cNvPr>
          <p:cNvSpPr txBox="1">
            <a:spLocks/>
          </p:cNvSpPr>
          <p:nvPr/>
        </p:nvSpPr>
        <p:spPr>
          <a:xfrm>
            <a:off x="6981688" y="683192"/>
            <a:ext cx="4234951" cy="572740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 fontAlgn="base"/>
            <a:r>
              <a:rPr lang="en-GB" sz="2400" b="0" i="0" dirty="0">
                <a:solidFill>
                  <a:srgbClr val="000000"/>
                </a:solidFill>
                <a:effectLst/>
                <a:latin typeface="+mj-lt"/>
              </a:rPr>
              <a:t>Please share circularity actions that require data to support decision making </a:t>
            </a:r>
          </a:p>
          <a:p>
            <a:pPr rtl="0" fontAlgn="base"/>
            <a:r>
              <a:rPr lang="en-GB" sz="2400" b="0" i="0" dirty="0">
                <a:solidFill>
                  <a:srgbClr val="000000"/>
                </a:solidFill>
                <a:effectLst/>
                <a:latin typeface="+mj-lt"/>
              </a:rPr>
              <a:t>  </a:t>
            </a:r>
          </a:p>
          <a:p>
            <a:pPr rtl="0" fontAlgn="base"/>
            <a:r>
              <a:rPr lang="en-GB" sz="2400" b="0" i="0" dirty="0">
                <a:solidFill>
                  <a:srgbClr val="000000"/>
                </a:solidFill>
                <a:effectLst/>
                <a:latin typeface="+mj-lt"/>
              </a:rPr>
              <a:t>An example of a data point that needs to be collected to support the creation of X </a:t>
            </a:r>
          </a:p>
          <a:p>
            <a:pPr rtl="0" fontAlgn="base"/>
            <a:endParaRPr lang="en-GB" sz="2400" b="0" i="0" dirty="0">
              <a:solidFill>
                <a:srgbClr val="000000"/>
              </a:solidFill>
              <a:effectLst/>
              <a:latin typeface="+mj-lt"/>
            </a:endParaRPr>
          </a:p>
          <a:p>
            <a:pPr rtl="0" fontAlgn="base"/>
            <a:r>
              <a:rPr lang="en-GB" sz="2400" b="0" i="0" dirty="0">
                <a:solidFill>
                  <a:srgbClr val="000000"/>
                </a:solidFill>
                <a:effectLst/>
                <a:latin typeface="+mj-lt"/>
              </a:rPr>
              <a:t>An example of a technique to improve data capture X 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EE4555-CEE4-080E-B9EB-2028093F8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817" y="1327188"/>
            <a:ext cx="477871" cy="547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D77889-5C53-A18C-7D06-37C25415B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817" y="2881439"/>
            <a:ext cx="477871" cy="5475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FA7FBC-FD6A-F7BF-ECB6-0076A007C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849" y="4496650"/>
            <a:ext cx="477871" cy="547561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DD65A4ED-47B6-B00D-5ECD-CED05A316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17386">
            <a:off x="2973517" y="2884375"/>
            <a:ext cx="1572268" cy="146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949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4FB62EC-52B4-FA71-A5F0-8658C8C1FB2C}"/>
              </a:ext>
            </a:extLst>
          </p:cNvPr>
          <p:cNvSpPr txBox="1">
            <a:spLocks/>
          </p:cNvSpPr>
          <p:nvPr/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b="1" dirty="0">
                <a:latin typeface="+mj-lt"/>
              </a:rPr>
              <a:t>Now you are able to...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15FF895-B8EE-2894-9170-7EA34183B818}"/>
              </a:ext>
            </a:extLst>
          </p:cNvPr>
          <p:cNvSpPr/>
          <p:nvPr/>
        </p:nvSpPr>
        <p:spPr>
          <a:xfrm>
            <a:off x="-715110" y="1412475"/>
            <a:ext cx="11049358" cy="101876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	Understand why data is important for the circular economy</a:t>
            </a:r>
            <a:r>
              <a:rPr lang="en-US" sz="2400" dirty="0">
                <a:solidFill>
                  <a:schemeClr val="tx1"/>
                </a:solidFill>
                <a:ea typeface="+mn-lt"/>
                <a:cs typeface="+mn-lt"/>
              </a:rPr>
              <a:t> 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11B686C-E91D-54C2-F2B4-B8B46E30F754}"/>
              </a:ext>
            </a:extLst>
          </p:cNvPr>
          <p:cNvSpPr/>
          <p:nvPr/>
        </p:nvSpPr>
        <p:spPr>
          <a:xfrm>
            <a:off x="-715110" y="2410231"/>
            <a:ext cx="10096968" cy="1018769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	Begin assessing the data landscape in your city</a:t>
            </a:r>
            <a:endParaRPr lang="en-GB" sz="2400" dirty="0">
              <a:solidFill>
                <a:schemeClr val="tx1"/>
              </a:solidFill>
              <a:ea typeface="+mn-lt"/>
              <a:cs typeface="+mn-lt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D74BC40-99BC-FCC7-A8FA-B95DCDEBD66B}"/>
              </a:ext>
            </a:extLst>
          </p:cNvPr>
          <p:cNvSpPr/>
          <p:nvPr/>
        </p:nvSpPr>
        <p:spPr>
          <a:xfrm>
            <a:off x="-604150" y="3429000"/>
            <a:ext cx="9601202" cy="1018769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	Identify the key barriers to data capture and use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C30972DB-17CF-9F44-1277-C8AD82F055C6}"/>
              </a:ext>
            </a:extLst>
          </p:cNvPr>
          <p:cNvSpPr/>
          <p:nvPr/>
        </p:nvSpPr>
        <p:spPr>
          <a:xfrm>
            <a:off x="-604150" y="4447769"/>
            <a:ext cx="8972646" cy="101876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	Address data gaps in your city using CIRCuIT 	recommendations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24B4E4B4-3389-E63A-7F86-ED29BFD9FE2A}"/>
              </a:ext>
            </a:extLst>
          </p:cNvPr>
          <p:cNvSpPr/>
          <p:nvPr/>
        </p:nvSpPr>
        <p:spPr>
          <a:xfrm>
            <a:off x="-604150" y="5480068"/>
            <a:ext cx="8405487" cy="1018769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	Describe data strategies that drive a circular built 	environment 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1540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B889F8-945A-053C-2C20-4D2113934F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589438-0D98-FC0B-7720-F1E2575F3B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249118"/>
            <a:ext cx="12192000" cy="2691245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Questions?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080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B1A42-6F9E-5BA1-0FAE-17A3356D05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1002" y="2601215"/>
            <a:ext cx="7763436" cy="336745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>
                <a:cs typeface="Arial"/>
              </a:rPr>
              <a:t>Thank you!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32593-6136-11A4-13D2-A7D41A3F70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ctr"/>
          <a:lstStyle/>
          <a:p>
            <a:r>
              <a:rPr lang="en-US" dirty="0">
                <a:cs typeface="Arial"/>
              </a:rPr>
              <a:t>Module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1996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4A82D3-4589-0983-118C-AFB079F3D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87222">
            <a:off x="704757" y="708234"/>
            <a:ext cx="5013636" cy="1177410"/>
          </a:xfrm>
          <a:prstGeom prst="rect">
            <a:avLst/>
          </a:prstGeom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30BDB688-AF56-EE19-6398-D6A08D994B47}"/>
              </a:ext>
            </a:extLst>
          </p:cNvPr>
          <p:cNvSpPr txBox="1">
            <a:spLocks/>
          </p:cNvSpPr>
          <p:nvPr/>
        </p:nvSpPr>
        <p:spPr>
          <a:xfrm>
            <a:off x="1170015" y="945335"/>
            <a:ext cx="8611090" cy="70320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4000" b="1" dirty="0"/>
              <a:t>Further modules</a:t>
            </a:r>
            <a:endParaRPr lang="en-US" dirty="0"/>
          </a:p>
          <a:p>
            <a:pPr marL="457200" lvl="1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dirty="0">
              <a:cs typeface="Arial" panose="020B0604020202020204"/>
            </a:endParaRPr>
          </a:p>
        </p:txBody>
      </p:sp>
      <p:sp>
        <p:nvSpPr>
          <p:cNvPr id="4" name="Graphic 5">
            <a:extLst>
              <a:ext uri="{FF2B5EF4-FFF2-40B4-BE49-F238E27FC236}">
                <a16:creationId xmlns:a16="http://schemas.microsoft.com/office/drawing/2014/main" id="{8988802E-7E34-415C-61A9-0295D109ED24}"/>
              </a:ext>
            </a:extLst>
          </p:cNvPr>
          <p:cNvSpPr/>
          <p:nvPr/>
        </p:nvSpPr>
        <p:spPr>
          <a:xfrm>
            <a:off x="4999568" y="2654786"/>
            <a:ext cx="2188981" cy="2234009"/>
          </a:xfrm>
          <a:custGeom>
            <a:avLst/>
            <a:gdLst>
              <a:gd name="connsiteX0" fmla="*/ 1564277 w 1564372"/>
              <a:gd name="connsiteY0" fmla="*/ 782186 h 1564277"/>
              <a:gd name="connsiteX1" fmla="*/ 1564277 w 1564372"/>
              <a:gd name="connsiteY1" fmla="*/ 0 h 1564277"/>
              <a:gd name="connsiteX2" fmla="*/ 0 w 1564372"/>
              <a:gd name="connsiteY2" fmla="*/ 0 h 1564277"/>
              <a:gd name="connsiteX3" fmla="*/ 0 w 1564372"/>
              <a:gd name="connsiteY3" fmla="*/ 1564277 h 1564277"/>
              <a:gd name="connsiteX4" fmla="*/ 782186 w 1564372"/>
              <a:gd name="connsiteY4" fmla="*/ 1564277 h 1564277"/>
              <a:gd name="connsiteX5" fmla="*/ 1564372 w 1564372"/>
              <a:gd name="connsiteY5" fmla="*/ 782091 h 1564277"/>
              <a:gd name="connsiteX6" fmla="*/ 1564372 w 1564372"/>
              <a:gd name="connsiteY6" fmla="*/ 782091 h 156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4372" h="1564277">
                <a:moveTo>
                  <a:pt x="1564277" y="782186"/>
                </a:moveTo>
                <a:lnTo>
                  <a:pt x="1564277" y="0"/>
                </a:lnTo>
                <a:lnTo>
                  <a:pt x="0" y="0"/>
                </a:lnTo>
                <a:lnTo>
                  <a:pt x="0" y="1564277"/>
                </a:lnTo>
                <a:lnTo>
                  <a:pt x="782186" y="1564277"/>
                </a:lnTo>
                <a:cubicBezTo>
                  <a:pt x="1214178" y="1564277"/>
                  <a:pt x="1564372" y="1214083"/>
                  <a:pt x="1564372" y="782091"/>
                </a:cubicBezTo>
                <a:lnTo>
                  <a:pt x="1564372" y="782091"/>
                </a:lnTo>
                <a:close/>
              </a:path>
            </a:pathLst>
          </a:custGeom>
          <a:solidFill>
            <a:srgbClr val="E4F9F2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dirty="0"/>
              <a:t>Module 3</a:t>
            </a:r>
            <a:r>
              <a:rPr lang="en-GB" sz="1800" dirty="0"/>
              <a:t>:</a:t>
            </a:r>
            <a:r>
              <a:rPr lang="en-GB" dirty="0"/>
              <a:t> </a:t>
            </a:r>
            <a:r>
              <a:rPr lang="en-GB" b="1" dirty="0">
                <a:latin typeface="Arial"/>
                <a:cs typeface="Arial"/>
              </a:rPr>
              <a:t>Planning &amp; Policy Drivers</a:t>
            </a:r>
            <a:r>
              <a:rPr lang="en-GB" dirty="0">
                <a:latin typeface="Arial"/>
                <a:cs typeface="Arial"/>
              </a:rPr>
              <a:t> for a Circular Built Environment</a:t>
            </a:r>
            <a:r>
              <a:rPr lang="en-US" sz="1800" dirty="0"/>
              <a:t> </a:t>
            </a:r>
            <a:endParaRPr lang="en-US" dirty="0"/>
          </a:p>
          <a:p>
            <a:pPr algn="ctr"/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5" name="Graphic 6">
            <a:extLst>
              <a:ext uri="{FF2B5EF4-FFF2-40B4-BE49-F238E27FC236}">
                <a16:creationId xmlns:a16="http://schemas.microsoft.com/office/drawing/2014/main" id="{A9F21917-8D16-86A7-3153-53E0F08DD1C3}"/>
              </a:ext>
            </a:extLst>
          </p:cNvPr>
          <p:cNvSpPr/>
          <p:nvPr/>
        </p:nvSpPr>
        <p:spPr>
          <a:xfrm>
            <a:off x="2720430" y="2644760"/>
            <a:ext cx="2181064" cy="2225954"/>
          </a:xfrm>
          <a:custGeom>
            <a:avLst/>
            <a:gdLst>
              <a:gd name="connsiteX0" fmla="*/ 782186 w 1564372"/>
              <a:gd name="connsiteY0" fmla="*/ 1564277 h 1564372"/>
              <a:gd name="connsiteX1" fmla="*/ 1564372 w 1564372"/>
              <a:gd name="connsiteY1" fmla="*/ 1564277 h 1564372"/>
              <a:gd name="connsiteX2" fmla="*/ 1564372 w 1564372"/>
              <a:gd name="connsiteY2" fmla="*/ 782091 h 1564372"/>
              <a:gd name="connsiteX3" fmla="*/ 1564372 w 1564372"/>
              <a:gd name="connsiteY3" fmla="*/ 0 h 1564372"/>
              <a:gd name="connsiteX4" fmla="*/ 782186 w 1564372"/>
              <a:gd name="connsiteY4" fmla="*/ 0 h 1564372"/>
              <a:gd name="connsiteX5" fmla="*/ 0 w 1564372"/>
              <a:gd name="connsiteY5" fmla="*/ 0 h 1564372"/>
              <a:gd name="connsiteX6" fmla="*/ 0 w 1564372"/>
              <a:gd name="connsiteY6" fmla="*/ 782186 h 1564372"/>
              <a:gd name="connsiteX7" fmla="*/ 0 w 1564372"/>
              <a:gd name="connsiteY7" fmla="*/ 782186 h 1564372"/>
              <a:gd name="connsiteX8" fmla="*/ 782186 w 1564372"/>
              <a:gd name="connsiteY8" fmla="*/ 1564372 h 1564372"/>
              <a:gd name="connsiteX9" fmla="*/ 782186 w 1564372"/>
              <a:gd name="connsiteY9" fmla="*/ 1564372 h 15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372" h="1564372">
                <a:moveTo>
                  <a:pt x="782186" y="1564277"/>
                </a:moveTo>
                <a:lnTo>
                  <a:pt x="1564372" y="1564277"/>
                </a:lnTo>
                <a:cubicBezTo>
                  <a:pt x="1564372" y="1564277"/>
                  <a:pt x="1564372" y="782091"/>
                  <a:pt x="1564372" y="782091"/>
                </a:cubicBezTo>
                <a:lnTo>
                  <a:pt x="1564372" y="0"/>
                </a:lnTo>
                <a:cubicBezTo>
                  <a:pt x="1564372" y="0"/>
                  <a:pt x="782186" y="0"/>
                  <a:pt x="782186" y="0"/>
                </a:cubicBezTo>
                <a:lnTo>
                  <a:pt x="0" y="0"/>
                </a:lnTo>
                <a:cubicBezTo>
                  <a:pt x="0" y="393365"/>
                  <a:pt x="0" y="388821"/>
                  <a:pt x="0" y="782186"/>
                </a:cubicBezTo>
                <a:lnTo>
                  <a:pt x="0" y="782186"/>
                </a:lnTo>
                <a:cubicBezTo>
                  <a:pt x="0" y="1214178"/>
                  <a:pt x="350194" y="1564372"/>
                  <a:pt x="782186" y="1564372"/>
                </a:cubicBezTo>
                <a:lnTo>
                  <a:pt x="782186" y="1564372"/>
                </a:lnTo>
                <a:close/>
              </a:path>
            </a:pathLst>
          </a:custGeom>
          <a:solidFill>
            <a:schemeClr val="accent4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/>
              <a:ea typeface="Calibri"/>
              <a:cs typeface="Arial"/>
            </a:endParaRPr>
          </a:p>
          <a:p>
            <a:pPr algn="ctr"/>
            <a:r>
              <a:rPr lang="en-US" dirty="0">
                <a:latin typeface="Arial"/>
                <a:ea typeface="Calibri"/>
                <a:cs typeface="Arial"/>
              </a:rPr>
              <a:t>Module 2: </a:t>
            </a:r>
            <a:endParaRPr lang="en-US" dirty="0">
              <a:cs typeface="Arial"/>
            </a:endParaRPr>
          </a:p>
          <a:p>
            <a:pPr algn="ctr"/>
            <a:r>
              <a:rPr lang="en-US" b="1" dirty="0">
                <a:latin typeface="Arial"/>
                <a:ea typeface="Calibri"/>
                <a:cs typeface="Arial"/>
              </a:rPr>
              <a:t>Public Procurement</a:t>
            </a:r>
            <a:r>
              <a:rPr lang="en-US" dirty="0">
                <a:latin typeface="Arial"/>
                <a:ea typeface="Calibri"/>
                <a:cs typeface="Arial"/>
              </a:rPr>
              <a:t> for a Circular Built Environment</a:t>
            </a:r>
            <a:r>
              <a:rPr lang="en-US" sz="1800" dirty="0"/>
              <a:t> </a:t>
            </a:r>
            <a:endParaRPr lang="en-US" dirty="0">
              <a:ea typeface="Calibri"/>
              <a:cs typeface="Arial"/>
            </a:endParaRPr>
          </a:p>
          <a:p>
            <a:pPr algn="ctr"/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6" name="Graphic 7">
            <a:extLst>
              <a:ext uri="{FF2B5EF4-FFF2-40B4-BE49-F238E27FC236}">
                <a16:creationId xmlns:a16="http://schemas.microsoft.com/office/drawing/2014/main" id="{6BBC740E-C916-AC12-6CCC-A4EF0F032799}"/>
              </a:ext>
            </a:extLst>
          </p:cNvPr>
          <p:cNvSpPr/>
          <p:nvPr/>
        </p:nvSpPr>
        <p:spPr>
          <a:xfrm>
            <a:off x="7261809" y="2524444"/>
            <a:ext cx="2173151" cy="2217902"/>
          </a:xfrm>
          <a:custGeom>
            <a:avLst/>
            <a:gdLst>
              <a:gd name="connsiteX0" fmla="*/ 0 w 1564372"/>
              <a:gd name="connsiteY0" fmla="*/ 782186 h 1564372"/>
              <a:gd name="connsiteX1" fmla="*/ 0 w 1564372"/>
              <a:gd name="connsiteY1" fmla="*/ 1564372 h 1564372"/>
              <a:gd name="connsiteX2" fmla="*/ 782186 w 1564372"/>
              <a:gd name="connsiteY2" fmla="*/ 1564372 h 1564372"/>
              <a:gd name="connsiteX3" fmla="*/ 1564372 w 1564372"/>
              <a:gd name="connsiteY3" fmla="*/ 1564372 h 1564372"/>
              <a:gd name="connsiteX4" fmla="*/ 1564372 w 1564372"/>
              <a:gd name="connsiteY4" fmla="*/ 782186 h 1564372"/>
              <a:gd name="connsiteX5" fmla="*/ 1564372 w 1564372"/>
              <a:gd name="connsiteY5" fmla="*/ 0 h 1564372"/>
              <a:gd name="connsiteX6" fmla="*/ 782186 w 1564372"/>
              <a:gd name="connsiteY6" fmla="*/ 0 h 1564372"/>
              <a:gd name="connsiteX7" fmla="*/ 782186 w 1564372"/>
              <a:gd name="connsiteY7" fmla="*/ 0 h 1564372"/>
              <a:gd name="connsiteX8" fmla="*/ 0 w 1564372"/>
              <a:gd name="connsiteY8" fmla="*/ 782186 h 1564372"/>
              <a:gd name="connsiteX9" fmla="*/ 0 w 1564372"/>
              <a:gd name="connsiteY9" fmla="*/ 782186 h 15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372" h="1564372">
                <a:moveTo>
                  <a:pt x="0" y="782186"/>
                </a:moveTo>
                <a:lnTo>
                  <a:pt x="0" y="1564372"/>
                </a:lnTo>
                <a:lnTo>
                  <a:pt x="782186" y="1564372"/>
                </a:lnTo>
                <a:cubicBezTo>
                  <a:pt x="782186" y="1564372"/>
                  <a:pt x="1564372" y="1564372"/>
                  <a:pt x="1564372" y="1564372"/>
                </a:cubicBezTo>
                <a:lnTo>
                  <a:pt x="1564372" y="782186"/>
                </a:lnTo>
                <a:cubicBezTo>
                  <a:pt x="1564372" y="782186"/>
                  <a:pt x="1564372" y="0"/>
                  <a:pt x="1564372" y="0"/>
                </a:cubicBezTo>
                <a:cubicBezTo>
                  <a:pt x="1171007" y="0"/>
                  <a:pt x="1175551" y="0"/>
                  <a:pt x="782186" y="0"/>
                </a:cubicBezTo>
                <a:lnTo>
                  <a:pt x="782186" y="0"/>
                </a:lnTo>
                <a:cubicBezTo>
                  <a:pt x="350194" y="0"/>
                  <a:pt x="0" y="350194"/>
                  <a:pt x="0" y="782186"/>
                </a:cubicBezTo>
                <a:lnTo>
                  <a:pt x="0" y="78218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  <a:p>
            <a:pPr algn="ctr"/>
            <a:endParaRPr lang="en-US" dirty="0">
              <a:ea typeface="+mn-lt"/>
              <a:cs typeface="+mn-lt"/>
            </a:endParaRPr>
          </a:p>
          <a:p>
            <a:pPr algn="ctr"/>
            <a:r>
              <a:rPr lang="en-US" sz="1800" dirty="0">
                <a:ea typeface="+mn-lt"/>
                <a:cs typeface="+mn-lt"/>
              </a:rPr>
              <a:t>Module 5:</a:t>
            </a:r>
            <a:endParaRPr lang="en-US">
              <a:ea typeface="+mn-lt"/>
              <a:cs typeface="+mn-lt"/>
            </a:endParaRPr>
          </a:p>
          <a:p>
            <a:pPr algn="ctr"/>
            <a:r>
              <a:rPr lang="en-US" b="1" dirty="0">
                <a:ea typeface="+mn-lt"/>
                <a:cs typeface="+mn-lt"/>
              </a:rPr>
              <a:t>Building Transformation</a:t>
            </a:r>
            <a:r>
              <a:rPr lang="en-US" dirty="0">
                <a:ea typeface="+mn-lt"/>
                <a:cs typeface="+mn-lt"/>
              </a:rPr>
              <a:t> Strategies</a:t>
            </a:r>
            <a:endParaRPr lang="en-US">
              <a:cs typeface="Arial"/>
            </a:endParaRPr>
          </a:p>
          <a:p>
            <a:pPr algn="ctr"/>
            <a:endParaRPr lang="en-US" sz="1800" dirty="0">
              <a:cs typeface="Arial"/>
            </a:endParaRPr>
          </a:p>
          <a:p>
            <a:pPr algn="ctr"/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7" name="Graphic 4">
            <a:extLst>
              <a:ext uri="{FF2B5EF4-FFF2-40B4-BE49-F238E27FC236}">
                <a16:creationId xmlns:a16="http://schemas.microsoft.com/office/drawing/2014/main" id="{8B93B15B-FF9D-3560-7CE9-68B5FAEFBFE2}"/>
              </a:ext>
            </a:extLst>
          </p:cNvPr>
          <p:cNvSpPr/>
          <p:nvPr/>
        </p:nvSpPr>
        <p:spPr>
          <a:xfrm>
            <a:off x="488527" y="2523687"/>
            <a:ext cx="2181062" cy="2225952"/>
          </a:xfrm>
          <a:custGeom>
            <a:avLst/>
            <a:gdLst>
              <a:gd name="connsiteX0" fmla="*/ 782186 w 1564277"/>
              <a:gd name="connsiteY0" fmla="*/ 0 h 1564277"/>
              <a:gd name="connsiteX1" fmla="*/ 0 w 1564277"/>
              <a:gd name="connsiteY1" fmla="*/ 0 h 1564277"/>
              <a:gd name="connsiteX2" fmla="*/ 0 w 1564277"/>
              <a:gd name="connsiteY2" fmla="*/ 1564277 h 1564277"/>
              <a:gd name="connsiteX3" fmla="*/ 1564277 w 1564277"/>
              <a:gd name="connsiteY3" fmla="*/ 1564277 h 1564277"/>
              <a:gd name="connsiteX4" fmla="*/ 1564277 w 1564277"/>
              <a:gd name="connsiteY4" fmla="*/ 782091 h 1564277"/>
              <a:gd name="connsiteX5" fmla="*/ 1564277 w 1564277"/>
              <a:gd name="connsiteY5" fmla="*/ 782091 h 1564277"/>
              <a:gd name="connsiteX6" fmla="*/ 782186 w 1564277"/>
              <a:gd name="connsiteY6" fmla="*/ 0 h 1564277"/>
              <a:gd name="connsiteX7" fmla="*/ 782186 w 1564277"/>
              <a:gd name="connsiteY7" fmla="*/ 0 h 156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4277" h="1564277">
                <a:moveTo>
                  <a:pt x="782186" y="0"/>
                </a:moveTo>
                <a:lnTo>
                  <a:pt x="0" y="0"/>
                </a:lnTo>
                <a:lnTo>
                  <a:pt x="0" y="1564277"/>
                </a:lnTo>
                <a:lnTo>
                  <a:pt x="1564277" y="1564277"/>
                </a:lnTo>
                <a:lnTo>
                  <a:pt x="1564277" y="782091"/>
                </a:lnTo>
                <a:lnTo>
                  <a:pt x="1564277" y="782091"/>
                </a:lnTo>
                <a:cubicBezTo>
                  <a:pt x="1564277" y="350194"/>
                  <a:pt x="1214178" y="0"/>
                  <a:pt x="782186" y="0"/>
                </a:cubicBezTo>
                <a:lnTo>
                  <a:pt x="782186" y="0"/>
                </a:lnTo>
                <a:close/>
              </a:path>
            </a:pathLst>
          </a:custGeom>
          <a:solidFill>
            <a:srgbClr val="E4F9F2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  <a:p>
            <a:pPr lvl="0" algn="ctr"/>
            <a:r>
              <a:rPr lang="en-US" sz="1800" dirty="0"/>
              <a:t>Module 1: </a:t>
            </a:r>
            <a:endParaRPr lang="en-US" dirty="0"/>
          </a:p>
          <a:p>
            <a:pPr lvl="0" algn="ctr" rtl="0"/>
            <a:r>
              <a:rPr lang="en-GB" sz="1800" dirty="0">
                <a:solidFill>
                  <a:schemeClr val="tx1"/>
                </a:solidFill>
              </a:rPr>
              <a:t>Building Circular Cities: An </a:t>
            </a:r>
            <a:r>
              <a:rPr lang="en-GB" sz="1800" b="1" dirty="0">
                <a:solidFill>
                  <a:schemeClr val="tx1"/>
                </a:solidFill>
              </a:rPr>
              <a:t>introduction</a:t>
            </a:r>
            <a:r>
              <a:rPr lang="en-GB" sz="1800" dirty="0">
                <a:solidFill>
                  <a:schemeClr val="tx1"/>
                </a:solidFill>
              </a:rPr>
              <a:t> to the circular economy in the built environment </a:t>
            </a:r>
            <a:endParaRPr lang="en-US" sz="1800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DF6F6BC-6812-ABD0-A593-F738B1B992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416993" y="5854524"/>
            <a:ext cx="1394324" cy="254117"/>
          </a:xfrm>
        </p:spPr>
        <p:txBody>
          <a:bodyPr lIns="91440" tIns="45720" rIns="91440" bIns="45720" anchor="ctr">
            <a:noAutofit/>
          </a:bodyPr>
          <a:lstStyle/>
          <a:p>
            <a:r>
              <a:rPr lang="en-GB" dirty="0"/>
              <a:t>Module 2</a:t>
            </a:r>
          </a:p>
        </p:txBody>
      </p:sp>
      <p:sp>
        <p:nvSpPr>
          <p:cNvPr id="12" name="Graphic 6">
            <a:extLst>
              <a:ext uri="{FF2B5EF4-FFF2-40B4-BE49-F238E27FC236}">
                <a16:creationId xmlns:a16="http://schemas.microsoft.com/office/drawing/2014/main" id="{9AF978EB-C61E-8241-4AD9-3CF450D98399}"/>
              </a:ext>
            </a:extLst>
          </p:cNvPr>
          <p:cNvSpPr/>
          <p:nvPr/>
        </p:nvSpPr>
        <p:spPr>
          <a:xfrm>
            <a:off x="9529841" y="2534213"/>
            <a:ext cx="2181064" cy="2225954"/>
          </a:xfrm>
          <a:custGeom>
            <a:avLst/>
            <a:gdLst>
              <a:gd name="connsiteX0" fmla="*/ 782186 w 1564372"/>
              <a:gd name="connsiteY0" fmla="*/ 1564277 h 1564372"/>
              <a:gd name="connsiteX1" fmla="*/ 1564372 w 1564372"/>
              <a:gd name="connsiteY1" fmla="*/ 1564277 h 1564372"/>
              <a:gd name="connsiteX2" fmla="*/ 1564372 w 1564372"/>
              <a:gd name="connsiteY2" fmla="*/ 782091 h 1564372"/>
              <a:gd name="connsiteX3" fmla="*/ 1564372 w 1564372"/>
              <a:gd name="connsiteY3" fmla="*/ 0 h 1564372"/>
              <a:gd name="connsiteX4" fmla="*/ 782186 w 1564372"/>
              <a:gd name="connsiteY4" fmla="*/ 0 h 1564372"/>
              <a:gd name="connsiteX5" fmla="*/ 0 w 1564372"/>
              <a:gd name="connsiteY5" fmla="*/ 0 h 1564372"/>
              <a:gd name="connsiteX6" fmla="*/ 0 w 1564372"/>
              <a:gd name="connsiteY6" fmla="*/ 782186 h 1564372"/>
              <a:gd name="connsiteX7" fmla="*/ 0 w 1564372"/>
              <a:gd name="connsiteY7" fmla="*/ 782186 h 1564372"/>
              <a:gd name="connsiteX8" fmla="*/ 782186 w 1564372"/>
              <a:gd name="connsiteY8" fmla="*/ 1564372 h 1564372"/>
              <a:gd name="connsiteX9" fmla="*/ 782186 w 1564372"/>
              <a:gd name="connsiteY9" fmla="*/ 1564372 h 15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372" h="1564372">
                <a:moveTo>
                  <a:pt x="782186" y="1564277"/>
                </a:moveTo>
                <a:lnTo>
                  <a:pt x="1564372" y="1564277"/>
                </a:lnTo>
                <a:cubicBezTo>
                  <a:pt x="1564372" y="1564277"/>
                  <a:pt x="1564372" y="782091"/>
                  <a:pt x="1564372" y="782091"/>
                </a:cubicBezTo>
                <a:lnTo>
                  <a:pt x="1564372" y="0"/>
                </a:lnTo>
                <a:cubicBezTo>
                  <a:pt x="1564372" y="0"/>
                  <a:pt x="782186" y="0"/>
                  <a:pt x="782186" y="0"/>
                </a:cubicBezTo>
                <a:lnTo>
                  <a:pt x="0" y="0"/>
                </a:lnTo>
                <a:cubicBezTo>
                  <a:pt x="0" y="393365"/>
                  <a:pt x="0" y="388821"/>
                  <a:pt x="0" y="782186"/>
                </a:cubicBezTo>
                <a:lnTo>
                  <a:pt x="0" y="782186"/>
                </a:lnTo>
                <a:cubicBezTo>
                  <a:pt x="0" y="1214178"/>
                  <a:pt x="350194" y="1564372"/>
                  <a:pt x="782186" y="1564372"/>
                </a:cubicBezTo>
                <a:lnTo>
                  <a:pt x="782186" y="156437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>
                <a:ea typeface="+mn-lt"/>
                <a:cs typeface="+mn-lt"/>
              </a:rPr>
              <a:t>Module </a:t>
            </a:r>
            <a:r>
              <a:rPr lang="en-US">
                <a:ea typeface="+mn-lt"/>
                <a:cs typeface="+mn-lt"/>
              </a:rPr>
              <a:t>6</a:t>
            </a:r>
            <a:r>
              <a:rPr lang="en-US" sz="1800">
                <a:ea typeface="+mn-lt"/>
                <a:cs typeface="+mn-lt"/>
              </a:rPr>
              <a:t>: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 err="1">
                <a:latin typeface="Arial"/>
                <a:cs typeface="Arial"/>
              </a:rPr>
              <a:t>Maximising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>
                <a:latin typeface="Arial"/>
                <a:cs typeface="Arial"/>
              </a:rPr>
              <a:t>Material Reuse </a:t>
            </a:r>
            <a:r>
              <a:rPr lang="en-US">
                <a:latin typeface="Arial"/>
                <a:cs typeface="Arial"/>
              </a:rPr>
              <a:t>– Urban mining and designing for deconstruction</a:t>
            </a:r>
          </a:p>
          <a:p>
            <a:pPr algn="ctr"/>
            <a:endParaRPr lang="en-GB" dirty="0">
              <a:solidFill>
                <a:srgbClr val="D7C826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40278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B0010D-56E4-5A57-2397-E46A1F63F060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sz="4000" b="1" dirty="0"/>
              <a:t>Sources 1/2</a:t>
            </a:r>
            <a:endParaRPr lang="en-GB" sz="4000" b="1" dirty="0">
              <a:cs typeface="Arial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180E749-2101-4D5F-F834-DD2D169147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890948"/>
              </p:ext>
            </p:extLst>
          </p:nvPr>
        </p:nvGraphicFramePr>
        <p:xfrm>
          <a:off x="1365583" y="1993727"/>
          <a:ext cx="9265110" cy="3794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2555">
                  <a:extLst>
                    <a:ext uri="{9D8B030D-6E8A-4147-A177-3AD203B41FA5}">
                      <a16:colId xmlns:a16="http://schemas.microsoft.com/office/drawing/2014/main" val="740069290"/>
                    </a:ext>
                  </a:extLst>
                </a:gridCol>
                <a:gridCol w="4632555">
                  <a:extLst>
                    <a:ext uri="{9D8B030D-6E8A-4147-A177-3AD203B41FA5}">
                      <a16:colId xmlns:a16="http://schemas.microsoft.com/office/drawing/2014/main" val="6283966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700" dirty="0"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700" dirty="0">
                        <a:effectLst/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2357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 sz="7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 dirty="0" err="1">
                          <a:effectLst/>
                          <a:latin typeface="Arial"/>
                        </a:rPr>
                        <a:t>CIRCuIT</a:t>
                      </a:r>
                      <a:r>
                        <a:rPr lang="en-US" sz="700" dirty="0">
                          <a:effectLst/>
                          <a:latin typeface="Arial"/>
                        </a:rPr>
                        <a:t> Website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 dirty="0">
                          <a:effectLst/>
                          <a:latin typeface="Arial"/>
                          <a:hlinkClick r:id="rId2"/>
                        </a:rPr>
                        <a:t>https://www.circuit-project.eu/</a:t>
                      </a:r>
                      <a:r>
                        <a:rPr lang="en-US" sz="700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3602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 sz="7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 dirty="0" err="1">
                          <a:effectLst/>
                          <a:latin typeface="Arial"/>
                        </a:rPr>
                        <a:t>Durmisevic</a:t>
                      </a:r>
                      <a:r>
                        <a:rPr lang="en-US" sz="700" dirty="0">
                          <a:effectLst/>
                          <a:latin typeface="Arial"/>
                        </a:rPr>
                        <a:t>, E. et al. (2021) ‘Development of a conceptual digital deconstruction platform with integrated Reversible BIM to aid decision making and facilitate a circular economy’, Proceedings of the 38th International Conference of CIB W78, Luxembourg, 13-15 October. 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 sz="7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 dirty="0">
                          <a:effectLst/>
                          <a:latin typeface="Arial"/>
                          <a:hlinkClick r:id="rId3"/>
                        </a:rPr>
                        <a:t>https://www.nweurope.eu/media/15456/211023-development-of-a-conceptual-digital-deconstruction-platform-with-integrated-reversible-bim-to-aid-decision-making-and-facilitate-a-circular-economy-elma-durmisevic-annie-guerriero-calin-boje-bruno-do-1.pdf</a:t>
                      </a:r>
                      <a:r>
                        <a:rPr lang="en-US" sz="700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7502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 sz="7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 dirty="0">
                          <a:effectLst/>
                          <a:latin typeface="Arial"/>
                        </a:rPr>
                        <a:t>Charef, R. and Emmitt, S. (2021) ‘Uses of building information modelling for overcoming barriers to a circular economy’, Journal of Cleaner Production, 285. 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 sz="7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 dirty="0">
                          <a:effectLst/>
                          <a:latin typeface="Arial"/>
                          <a:hlinkClick r:id="rId4"/>
                        </a:rPr>
                        <a:t>https://www.sciencedirect.com/science/article/abs/pii/S0959652620348988</a:t>
                      </a:r>
                      <a:r>
                        <a:rPr lang="en-US" sz="700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6960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 sz="7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 dirty="0" err="1">
                          <a:effectLst/>
                          <a:latin typeface="Arial"/>
                        </a:rPr>
                        <a:t>CIRCuIT</a:t>
                      </a:r>
                      <a:r>
                        <a:rPr lang="en-US" sz="700" dirty="0">
                          <a:effectLst/>
                          <a:latin typeface="Arial"/>
                        </a:rPr>
                        <a:t> - Circularity atlas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 sz="7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 dirty="0">
                          <a:effectLst/>
                          <a:latin typeface="Arial"/>
                          <a:hlinkClick r:id="rId5"/>
                        </a:rPr>
                        <a:t>https://www.circuit-project.eu/circularity-atlas</a:t>
                      </a:r>
                      <a:r>
                        <a:rPr lang="en-US" sz="700" dirty="0">
                          <a:effectLst/>
                          <a:latin typeface="Arial"/>
                        </a:rPr>
                        <a:t>  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72415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 sz="7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 dirty="0" err="1">
                          <a:effectLst/>
                          <a:latin typeface="Arial"/>
                        </a:rPr>
                        <a:t>CIRCuIT</a:t>
                      </a:r>
                      <a:r>
                        <a:rPr lang="en-US" sz="700" dirty="0">
                          <a:effectLst/>
                          <a:latin typeface="Arial"/>
                        </a:rPr>
                        <a:t> – Circularity dashboard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 sz="7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 dirty="0">
                          <a:effectLst/>
                          <a:latin typeface="Arial"/>
                          <a:hlinkClick r:id="rId6"/>
                        </a:rPr>
                        <a:t>https://www.circuit-project.eu/circularity-dashboard</a:t>
                      </a:r>
                      <a:r>
                        <a:rPr lang="en-US" sz="700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61460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 sz="7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 dirty="0" err="1">
                          <a:effectLst/>
                          <a:latin typeface="Arial"/>
                        </a:rPr>
                        <a:t>Gepts</a:t>
                      </a:r>
                      <a:r>
                        <a:rPr lang="en-US" sz="700" dirty="0">
                          <a:effectLst/>
                          <a:latin typeface="Arial"/>
                        </a:rPr>
                        <a:t>, B. et al. (2019) ‘Existing databases as means to explore the potential of the building stock as material bank’, IOP Conference Series Earth and Environmental Science 225(1). </a:t>
                      </a:r>
                    </a:p>
                    <a:p>
                      <a:pPr rtl="0" fontAlgn="base"/>
                      <a:endParaRPr lang="en-US" sz="700" dirty="0"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 sz="7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 dirty="0">
                          <a:effectLst/>
                          <a:latin typeface="Arial"/>
                          <a:hlinkClick r:id="rId7"/>
                        </a:rPr>
                        <a:t>https://www.researchgate.net/publication/331313764_Existing_databases_as_means_to_explore_the_potential_of_the_building_stock_as_material_bank</a:t>
                      </a:r>
                      <a:r>
                        <a:rPr lang="en-US" sz="700" dirty="0">
                          <a:effectLst/>
                          <a:latin typeface="Arial"/>
                        </a:rPr>
                        <a:t> 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7454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 sz="7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 dirty="0">
                          <a:effectLst/>
                          <a:latin typeface="Arial"/>
                        </a:rPr>
                        <a:t>Kleemann, F. et al. (2017) ‘Urban Mining – potential and limitations for a circular economy in the building sector’, Institute for Water Quality and Resource Management, </a:t>
                      </a:r>
                      <a:r>
                        <a:rPr lang="en-US" sz="700" dirty="0" err="1">
                          <a:effectLst/>
                          <a:latin typeface="Arial"/>
                        </a:rPr>
                        <a:t>Technische</a:t>
                      </a:r>
                      <a:r>
                        <a:rPr lang="en-US" sz="700" dirty="0">
                          <a:effectLst/>
                          <a:latin typeface="Arial"/>
                        </a:rPr>
                        <a:t> Universität Wien, </a:t>
                      </a:r>
                      <a:r>
                        <a:rPr lang="en-US" sz="700" dirty="0" err="1">
                          <a:effectLst/>
                          <a:latin typeface="Arial"/>
                        </a:rPr>
                        <a:t>Karlsplatz</a:t>
                      </a:r>
                      <a:r>
                        <a:rPr lang="en-US" sz="700" dirty="0">
                          <a:effectLst/>
                          <a:latin typeface="Arial"/>
                        </a:rPr>
                        <a:t> 13(226).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 sz="7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 dirty="0">
                          <a:effectLst/>
                          <a:latin typeface="Arial"/>
                          <a:hlinkClick r:id="rId8"/>
                        </a:rPr>
                        <a:t>https://www.cec4europe.eu/wp-content/uploads/2022/01/Capter-2.6.1_Kleeman-et-al_Urban-Mining.pdf</a:t>
                      </a:r>
                      <a:r>
                        <a:rPr lang="en-US" sz="700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4003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 sz="7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 dirty="0">
                          <a:effectLst/>
                          <a:latin typeface="Arial"/>
                        </a:rPr>
                        <a:t>London Circular Economy Statement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 sz="7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 dirty="0">
                          <a:effectLst/>
                          <a:latin typeface="Arial"/>
                          <a:hlinkClick r:id="rId9"/>
                        </a:rPr>
                        <a:t>https://www.london.gov.uk/programmes-strategies/planning/implementing-london-plan/london-plan-guidance/circular-economy-statement-guidance</a:t>
                      </a:r>
                      <a:r>
                        <a:rPr lang="en-US" sz="700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53298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 sz="7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 dirty="0">
                          <a:effectLst/>
                          <a:latin typeface="Arial"/>
                        </a:rPr>
                        <a:t>Heeren, N., and Hellweg, S. (2018) ‘Tracking Construction Materials over Space and Time’, Institute of Environmental Engineering, 21(1).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 sz="7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 dirty="0">
                          <a:effectLst/>
                          <a:latin typeface="Arial"/>
                          <a:hlinkClick r:id="rId10"/>
                        </a:rPr>
                        <a:t>https://nheeren.github.io/publication/heeren-2018-jie/heeren-2018-jie.pdf</a:t>
                      </a:r>
                      <a:r>
                        <a:rPr lang="en-US" sz="700" dirty="0">
                          <a:effectLst/>
                          <a:latin typeface="Arial"/>
                        </a:rPr>
                        <a:t> </a:t>
                      </a:r>
                    </a:p>
                    <a:p>
                      <a:pPr rtl="0" fontAlgn="base"/>
                      <a:endParaRPr lang="en-US" sz="700" dirty="0">
                        <a:effectLst/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934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8564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3DD141-59BE-CED2-56B0-2319580806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 dirty="0">
                <a:ea typeface="+mn-lt"/>
                <a:cs typeface="+mn-lt"/>
              </a:rPr>
              <a:t>Module 4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BA8067-CAC8-FA28-B0B1-00598C0A62D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962" y="488433"/>
            <a:ext cx="11522075" cy="508236"/>
          </a:xfrm>
        </p:spPr>
        <p:txBody>
          <a:bodyPr/>
          <a:lstStyle/>
          <a:p>
            <a:r>
              <a:rPr lang="en-GB" dirty="0" err="1"/>
              <a:t>CIRCuIT’s</a:t>
            </a:r>
            <a:r>
              <a:rPr lang="en-GB" dirty="0"/>
              <a:t> Key Goals</a:t>
            </a:r>
          </a:p>
        </p:txBody>
      </p:sp>
      <p:sp>
        <p:nvSpPr>
          <p:cNvPr id="4" name="Graphic 6">
            <a:extLst>
              <a:ext uri="{FF2B5EF4-FFF2-40B4-BE49-F238E27FC236}">
                <a16:creationId xmlns:a16="http://schemas.microsoft.com/office/drawing/2014/main" id="{8C6F87CE-D6A8-299C-16D1-A6C4E2F9D86A}"/>
              </a:ext>
            </a:extLst>
          </p:cNvPr>
          <p:cNvSpPr/>
          <p:nvPr/>
        </p:nvSpPr>
        <p:spPr>
          <a:xfrm>
            <a:off x="7777165" y="1746467"/>
            <a:ext cx="1742608" cy="1739751"/>
          </a:xfrm>
          <a:custGeom>
            <a:avLst/>
            <a:gdLst>
              <a:gd name="connsiteX0" fmla="*/ 782186 w 1564372"/>
              <a:gd name="connsiteY0" fmla="*/ 1564277 h 1564372"/>
              <a:gd name="connsiteX1" fmla="*/ 1564372 w 1564372"/>
              <a:gd name="connsiteY1" fmla="*/ 1564277 h 1564372"/>
              <a:gd name="connsiteX2" fmla="*/ 1564372 w 1564372"/>
              <a:gd name="connsiteY2" fmla="*/ 782091 h 1564372"/>
              <a:gd name="connsiteX3" fmla="*/ 1564372 w 1564372"/>
              <a:gd name="connsiteY3" fmla="*/ 0 h 1564372"/>
              <a:gd name="connsiteX4" fmla="*/ 782186 w 1564372"/>
              <a:gd name="connsiteY4" fmla="*/ 0 h 1564372"/>
              <a:gd name="connsiteX5" fmla="*/ 0 w 1564372"/>
              <a:gd name="connsiteY5" fmla="*/ 0 h 1564372"/>
              <a:gd name="connsiteX6" fmla="*/ 0 w 1564372"/>
              <a:gd name="connsiteY6" fmla="*/ 782186 h 1564372"/>
              <a:gd name="connsiteX7" fmla="*/ 0 w 1564372"/>
              <a:gd name="connsiteY7" fmla="*/ 782186 h 1564372"/>
              <a:gd name="connsiteX8" fmla="*/ 782186 w 1564372"/>
              <a:gd name="connsiteY8" fmla="*/ 1564372 h 1564372"/>
              <a:gd name="connsiteX9" fmla="*/ 782186 w 1564372"/>
              <a:gd name="connsiteY9" fmla="*/ 1564372 h 15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372" h="1564372">
                <a:moveTo>
                  <a:pt x="782186" y="1564277"/>
                </a:moveTo>
                <a:lnTo>
                  <a:pt x="1564372" y="1564277"/>
                </a:lnTo>
                <a:cubicBezTo>
                  <a:pt x="1564372" y="1564277"/>
                  <a:pt x="1564372" y="782091"/>
                  <a:pt x="1564372" y="782091"/>
                </a:cubicBezTo>
                <a:lnTo>
                  <a:pt x="1564372" y="0"/>
                </a:lnTo>
                <a:cubicBezTo>
                  <a:pt x="1564372" y="0"/>
                  <a:pt x="782186" y="0"/>
                  <a:pt x="782186" y="0"/>
                </a:cubicBezTo>
                <a:lnTo>
                  <a:pt x="0" y="0"/>
                </a:lnTo>
                <a:cubicBezTo>
                  <a:pt x="0" y="393365"/>
                  <a:pt x="0" y="388821"/>
                  <a:pt x="0" y="782186"/>
                </a:cubicBezTo>
                <a:lnTo>
                  <a:pt x="0" y="782186"/>
                </a:lnTo>
                <a:cubicBezTo>
                  <a:pt x="0" y="1214178"/>
                  <a:pt x="350194" y="1564372"/>
                  <a:pt x="782186" y="1564372"/>
                </a:cubicBezTo>
                <a:lnTo>
                  <a:pt x="782186" y="1564372"/>
                </a:lnTo>
                <a:close/>
              </a:path>
            </a:pathLst>
          </a:custGeom>
          <a:solidFill>
            <a:schemeClr val="accent1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spc="-150" dirty="0">
                <a:solidFill>
                  <a:srgbClr val="000000"/>
                </a:solidFill>
              </a:rPr>
              <a:t>Build nothing</a:t>
            </a:r>
          </a:p>
        </p:txBody>
      </p:sp>
      <p:sp>
        <p:nvSpPr>
          <p:cNvPr id="9" name="Graphic 4">
            <a:extLst>
              <a:ext uri="{FF2B5EF4-FFF2-40B4-BE49-F238E27FC236}">
                <a16:creationId xmlns:a16="http://schemas.microsoft.com/office/drawing/2014/main" id="{CF58B445-142C-A71C-41B2-BD32345488BC}"/>
              </a:ext>
            </a:extLst>
          </p:cNvPr>
          <p:cNvSpPr/>
          <p:nvPr/>
        </p:nvSpPr>
        <p:spPr>
          <a:xfrm>
            <a:off x="9623412" y="1734510"/>
            <a:ext cx="1742608" cy="1739751"/>
          </a:xfrm>
          <a:custGeom>
            <a:avLst/>
            <a:gdLst>
              <a:gd name="connsiteX0" fmla="*/ 782186 w 1564277"/>
              <a:gd name="connsiteY0" fmla="*/ 0 h 1564277"/>
              <a:gd name="connsiteX1" fmla="*/ 0 w 1564277"/>
              <a:gd name="connsiteY1" fmla="*/ 0 h 1564277"/>
              <a:gd name="connsiteX2" fmla="*/ 0 w 1564277"/>
              <a:gd name="connsiteY2" fmla="*/ 1564277 h 1564277"/>
              <a:gd name="connsiteX3" fmla="*/ 1564277 w 1564277"/>
              <a:gd name="connsiteY3" fmla="*/ 1564277 h 1564277"/>
              <a:gd name="connsiteX4" fmla="*/ 1564277 w 1564277"/>
              <a:gd name="connsiteY4" fmla="*/ 782091 h 1564277"/>
              <a:gd name="connsiteX5" fmla="*/ 1564277 w 1564277"/>
              <a:gd name="connsiteY5" fmla="*/ 782091 h 1564277"/>
              <a:gd name="connsiteX6" fmla="*/ 782186 w 1564277"/>
              <a:gd name="connsiteY6" fmla="*/ 0 h 1564277"/>
              <a:gd name="connsiteX7" fmla="*/ 782186 w 1564277"/>
              <a:gd name="connsiteY7" fmla="*/ 0 h 156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4277" h="1564277">
                <a:moveTo>
                  <a:pt x="782186" y="0"/>
                </a:moveTo>
                <a:lnTo>
                  <a:pt x="0" y="0"/>
                </a:lnTo>
                <a:lnTo>
                  <a:pt x="0" y="1564277"/>
                </a:lnTo>
                <a:lnTo>
                  <a:pt x="1564277" y="1564277"/>
                </a:lnTo>
                <a:lnTo>
                  <a:pt x="1564277" y="782091"/>
                </a:lnTo>
                <a:lnTo>
                  <a:pt x="1564277" y="782091"/>
                </a:lnTo>
                <a:cubicBezTo>
                  <a:pt x="1564277" y="350194"/>
                  <a:pt x="1214178" y="0"/>
                  <a:pt x="782186" y="0"/>
                </a:cubicBezTo>
                <a:lnTo>
                  <a:pt x="782186" y="0"/>
                </a:lnTo>
                <a:close/>
              </a:path>
            </a:pathLst>
          </a:custGeom>
          <a:solidFill>
            <a:schemeClr val="accent2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spc="-150" dirty="0">
                <a:solidFill>
                  <a:srgbClr val="000000"/>
                </a:solidFill>
              </a:rPr>
              <a:t>Build for long term value</a:t>
            </a:r>
          </a:p>
        </p:txBody>
      </p:sp>
      <p:sp>
        <p:nvSpPr>
          <p:cNvPr id="10" name="Graphic 6">
            <a:extLst>
              <a:ext uri="{FF2B5EF4-FFF2-40B4-BE49-F238E27FC236}">
                <a16:creationId xmlns:a16="http://schemas.microsoft.com/office/drawing/2014/main" id="{8361FFE9-7B4E-2192-8FD5-C1A6F2EEE611}"/>
              </a:ext>
            </a:extLst>
          </p:cNvPr>
          <p:cNvSpPr/>
          <p:nvPr/>
        </p:nvSpPr>
        <p:spPr>
          <a:xfrm>
            <a:off x="9599688" y="3599550"/>
            <a:ext cx="1742608" cy="1739751"/>
          </a:xfrm>
          <a:custGeom>
            <a:avLst/>
            <a:gdLst>
              <a:gd name="connsiteX0" fmla="*/ 782186 w 1564372"/>
              <a:gd name="connsiteY0" fmla="*/ 1564277 h 1564372"/>
              <a:gd name="connsiteX1" fmla="*/ 1564372 w 1564372"/>
              <a:gd name="connsiteY1" fmla="*/ 1564277 h 1564372"/>
              <a:gd name="connsiteX2" fmla="*/ 1564372 w 1564372"/>
              <a:gd name="connsiteY2" fmla="*/ 782091 h 1564372"/>
              <a:gd name="connsiteX3" fmla="*/ 1564372 w 1564372"/>
              <a:gd name="connsiteY3" fmla="*/ 0 h 1564372"/>
              <a:gd name="connsiteX4" fmla="*/ 782186 w 1564372"/>
              <a:gd name="connsiteY4" fmla="*/ 0 h 1564372"/>
              <a:gd name="connsiteX5" fmla="*/ 0 w 1564372"/>
              <a:gd name="connsiteY5" fmla="*/ 0 h 1564372"/>
              <a:gd name="connsiteX6" fmla="*/ 0 w 1564372"/>
              <a:gd name="connsiteY6" fmla="*/ 782186 h 1564372"/>
              <a:gd name="connsiteX7" fmla="*/ 0 w 1564372"/>
              <a:gd name="connsiteY7" fmla="*/ 782186 h 1564372"/>
              <a:gd name="connsiteX8" fmla="*/ 782186 w 1564372"/>
              <a:gd name="connsiteY8" fmla="*/ 1564372 h 1564372"/>
              <a:gd name="connsiteX9" fmla="*/ 782186 w 1564372"/>
              <a:gd name="connsiteY9" fmla="*/ 1564372 h 15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372" h="1564372">
                <a:moveTo>
                  <a:pt x="782186" y="1564277"/>
                </a:moveTo>
                <a:lnTo>
                  <a:pt x="1564372" y="1564277"/>
                </a:lnTo>
                <a:cubicBezTo>
                  <a:pt x="1564372" y="1564277"/>
                  <a:pt x="1564372" y="782091"/>
                  <a:pt x="1564372" y="782091"/>
                </a:cubicBezTo>
                <a:lnTo>
                  <a:pt x="1564372" y="0"/>
                </a:lnTo>
                <a:cubicBezTo>
                  <a:pt x="1564372" y="0"/>
                  <a:pt x="782186" y="0"/>
                  <a:pt x="782186" y="0"/>
                </a:cubicBezTo>
                <a:lnTo>
                  <a:pt x="0" y="0"/>
                </a:lnTo>
                <a:cubicBezTo>
                  <a:pt x="0" y="393365"/>
                  <a:pt x="0" y="388821"/>
                  <a:pt x="0" y="782186"/>
                </a:cubicBezTo>
                <a:lnTo>
                  <a:pt x="0" y="782186"/>
                </a:lnTo>
                <a:cubicBezTo>
                  <a:pt x="0" y="1214178"/>
                  <a:pt x="350194" y="1564372"/>
                  <a:pt x="782186" y="1564372"/>
                </a:cubicBezTo>
                <a:lnTo>
                  <a:pt x="782186" y="1564372"/>
                </a:lnTo>
                <a:close/>
              </a:path>
            </a:pathLst>
          </a:custGeom>
          <a:solidFill>
            <a:schemeClr val="accent2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spc="-150" dirty="0">
                <a:solidFill>
                  <a:srgbClr val="000000"/>
                </a:solidFill>
              </a:rPr>
              <a:t>Build with the right materials</a:t>
            </a:r>
          </a:p>
        </p:txBody>
      </p:sp>
      <p:sp>
        <p:nvSpPr>
          <p:cNvPr id="11" name="Graphic 7">
            <a:extLst>
              <a:ext uri="{FF2B5EF4-FFF2-40B4-BE49-F238E27FC236}">
                <a16:creationId xmlns:a16="http://schemas.microsoft.com/office/drawing/2014/main" id="{D7BE6B2A-DFA1-59C6-587B-78EDA5F8D803}"/>
              </a:ext>
            </a:extLst>
          </p:cNvPr>
          <p:cNvSpPr/>
          <p:nvPr/>
        </p:nvSpPr>
        <p:spPr>
          <a:xfrm>
            <a:off x="7777165" y="3599550"/>
            <a:ext cx="1742608" cy="1739751"/>
          </a:xfrm>
          <a:custGeom>
            <a:avLst/>
            <a:gdLst>
              <a:gd name="connsiteX0" fmla="*/ 0 w 1564372"/>
              <a:gd name="connsiteY0" fmla="*/ 782186 h 1564372"/>
              <a:gd name="connsiteX1" fmla="*/ 0 w 1564372"/>
              <a:gd name="connsiteY1" fmla="*/ 1564372 h 1564372"/>
              <a:gd name="connsiteX2" fmla="*/ 782186 w 1564372"/>
              <a:gd name="connsiteY2" fmla="*/ 1564372 h 1564372"/>
              <a:gd name="connsiteX3" fmla="*/ 1564372 w 1564372"/>
              <a:gd name="connsiteY3" fmla="*/ 1564372 h 1564372"/>
              <a:gd name="connsiteX4" fmla="*/ 1564372 w 1564372"/>
              <a:gd name="connsiteY4" fmla="*/ 782186 h 1564372"/>
              <a:gd name="connsiteX5" fmla="*/ 1564372 w 1564372"/>
              <a:gd name="connsiteY5" fmla="*/ 0 h 1564372"/>
              <a:gd name="connsiteX6" fmla="*/ 782186 w 1564372"/>
              <a:gd name="connsiteY6" fmla="*/ 0 h 1564372"/>
              <a:gd name="connsiteX7" fmla="*/ 782186 w 1564372"/>
              <a:gd name="connsiteY7" fmla="*/ 0 h 1564372"/>
              <a:gd name="connsiteX8" fmla="*/ 0 w 1564372"/>
              <a:gd name="connsiteY8" fmla="*/ 782186 h 1564372"/>
              <a:gd name="connsiteX9" fmla="*/ 0 w 1564372"/>
              <a:gd name="connsiteY9" fmla="*/ 782186 h 15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372" h="1564372">
                <a:moveTo>
                  <a:pt x="0" y="782186"/>
                </a:moveTo>
                <a:lnTo>
                  <a:pt x="0" y="1564372"/>
                </a:lnTo>
                <a:lnTo>
                  <a:pt x="782186" y="1564372"/>
                </a:lnTo>
                <a:cubicBezTo>
                  <a:pt x="782186" y="1564372"/>
                  <a:pt x="1564372" y="1564372"/>
                  <a:pt x="1564372" y="1564372"/>
                </a:cubicBezTo>
                <a:lnTo>
                  <a:pt x="1564372" y="782186"/>
                </a:lnTo>
                <a:cubicBezTo>
                  <a:pt x="1564372" y="782186"/>
                  <a:pt x="1564372" y="0"/>
                  <a:pt x="1564372" y="0"/>
                </a:cubicBezTo>
                <a:cubicBezTo>
                  <a:pt x="1171007" y="0"/>
                  <a:pt x="1175551" y="0"/>
                  <a:pt x="782186" y="0"/>
                </a:cubicBezTo>
                <a:lnTo>
                  <a:pt x="782186" y="0"/>
                </a:lnTo>
                <a:cubicBezTo>
                  <a:pt x="350194" y="0"/>
                  <a:pt x="0" y="350194"/>
                  <a:pt x="0" y="782186"/>
                </a:cubicBezTo>
                <a:lnTo>
                  <a:pt x="0" y="782186"/>
                </a:lnTo>
                <a:close/>
              </a:path>
            </a:pathLst>
          </a:custGeom>
          <a:solidFill>
            <a:schemeClr val="accent1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spc="-150" dirty="0">
                <a:solidFill>
                  <a:srgbClr val="000000"/>
                </a:solidFill>
              </a:rPr>
              <a:t>Build efficiently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B37E1E5F-7437-4B6A-1303-CBDAFE575E5F}"/>
              </a:ext>
            </a:extLst>
          </p:cNvPr>
          <p:cNvSpPr txBox="1">
            <a:spLocks/>
          </p:cNvSpPr>
          <p:nvPr/>
        </p:nvSpPr>
        <p:spPr>
          <a:xfrm>
            <a:off x="6900330" y="463045"/>
            <a:ext cx="4552505" cy="10353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GB" sz="3600" b="1" dirty="0">
                <a:latin typeface="+mj-lt"/>
              </a:rPr>
              <a:t>ARUP’s Circular Design Framework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00669F-FC71-787F-A0FE-2D234AAB7E70}"/>
              </a:ext>
            </a:extLst>
          </p:cNvPr>
          <p:cNvGrpSpPr/>
          <p:nvPr/>
        </p:nvGrpSpPr>
        <p:grpSpPr>
          <a:xfrm>
            <a:off x="4920137" y="2842927"/>
            <a:ext cx="904166" cy="1210364"/>
            <a:chOff x="7186084" y="2572216"/>
            <a:chExt cx="1424835" cy="1862300"/>
          </a:xfrm>
        </p:grpSpPr>
        <p:pic>
          <p:nvPicPr>
            <p:cNvPr id="56" name="Picture 55" descr="A close up of a logo&#10;&#10;Description automatically generated">
              <a:extLst>
                <a:ext uri="{FF2B5EF4-FFF2-40B4-BE49-F238E27FC236}">
                  <a16:creationId xmlns:a16="http://schemas.microsoft.com/office/drawing/2014/main" id="{8BF06883-E26F-2EB9-5FB1-70F0D605CC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29462" t="23090" r="35437" b="9106"/>
            <a:stretch/>
          </p:blipFill>
          <p:spPr>
            <a:xfrm>
              <a:off x="7850655" y="3396262"/>
              <a:ext cx="760264" cy="1038254"/>
            </a:xfrm>
            <a:prstGeom prst="rect">
              <a:avLst/>
            </a:prstGeom>
          </p:spPr>
        </p:pic>
        <p:pic>
          <p:nvPicPr>
            <p:cNvPr id="57" name="Picture 56" descr="A close up of a logo&#10;&#10;Description automatically generated">
              <a:extLst>
                <a:ext uri="{FF2B5EF4-FFF2-40B4-BE49-F238E27FC236}">
                  <a16:creationId xmlns:a16="http://schemas.microsoft.com/office/drawing/2014/main" id="{1C80141C-BC58-570E-167C-C9D89FCD0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29462" t="23090" r="35437" b="9106"/>
            <a:stretch/>
          </p:blipFill>
          <p:spPr>
            <a:xfrm>
              <a:off x="7519247" y="2572216"/>
              <a:ext cx="760264" cy="1038254"/>
            </a:xfrm>
            <a:prstGeom prst="rect">
              <a:avLst/>
            </a:prstGeom>
          </p:spPr>
        </p:pic>
        <p:pic>
          <p:nvPicPr>
            <p:cNvPr id="58" name="Picture 57" descr="A close up of a logo&#10;&#10;Description automatically generated">
              <a:extLst>
                <a:ext uri="{FF2B5EF4-FFF2-40B4-BE49-F238E27FC236}">
                  <a16:creationId xmlns:a16="http://schemas.microsoft.com/office/drawing/2014/main" id="{9A2F84DE-E476-515F-B32A-D7524B4A1F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29462" t="23090" r="35437" b="9106"/>
            <a:stretch/>
          </p:blipFill>
          <p:spPr>
            <a:xfrm>
              <a:off x="7186084" y="3396262"/>
              <a:ext cx="760264" cy="103825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3433E4-BB47-70FA-6F10-7BFBB626512C}"/>
              </a:ext>
            </a:extLst>
          </p:cNvPr>
          <p:cNvGrpSpPr/>
          <p:nvPr/>
        </p:nvGrpSpPr>
        <p:grpSpPr>
          <a:xfrm>
            <a:off x="2877738" y="2964411"/>
            <a:ext cx="1334770" cy="1213833"/>
            <a:chOff x="5143687" y="2693701"/>
            <a:chExt cx="2252598" cy="2240802"/>
          </a:xfrm>
        </p:grpSpPr>
        <p:sp>
          <p:nvSpPr>
            <p:cNvPr id="51" name="Round Single Corner of Rectangle 4">
              <a:extLst>
                <a:ext uri="{FF2B5EF4-FFF2-40B4-BE49-F238E27FC236}">
                  <a16:creationId xmlns:a16="http://schemas.microsoft.com/office/drawing/2014/main" id="{3A217326-38BF-FE30-1A15-5608FA02AF79}"/>
                </a:ext>
              </a:extLst>
            </p:cNvPr>
            <p:cNvSpPr/>
            <p:nvPr/>
          </p:nvSpPr>
          <p:spPr>
            <a:xfrm>
              <a:off x="6288338" y="2703225"/>
              <a:ext cx="1107947" cy="1115639"/>
            </a:xfrm>
            <a:custGeom>
              <a:avLst/>
              <a:gdLst>
                <a:gd name="connsiteX0" fmla="*/ 0 w 4852657"/>
                <a:gd name="connsiteY0" fmla="*/ 0 h 4888872"/>
                <a:gd name="connsiteX1" fmla="*/ 2426329 w 4852657"/>
                <a:gd name="connsiteY1" fmla="*/ 0 h 4888872"/>
                <a:gd name="connsiteX2" fmla="*/ 4852658 w 4852657"/>
                <a:gd name="connsiteY2" fmla="*/ 2426329 h 4888872"/>
                <a:gd name="connsiteX3" fmla="*/ 4852657 w 4852657"/>
                <a:gd name="connsiteY3" fmla="*/ 4888872 h 4888872"/>
                <a:gd name="connsiteX4" fmla="*/ 0 w 4852657"/>
                <a:gd name="connsiteY4" fmla="*/ 4888872 h 4888872"/>
                <a:gd name="connsiteX5" fmla="*/ 0 w 4852657"/>
                <a:gd name="connsiteY5" fmla="*/ 0 h 4888872"/>
                <a:gd name="connsiteX0" fmla="*/ 0 w 5057869"/>
                <a:gd name="connsiteY0" fmla="*/ 0 h 4888872"/>
                <a:gd name="connsiteX1" fmla="*/ 2082297 w 5057869"/>
                <a:gd name="connsiteY1" fmla="*/ 9053 h 4888872"/>
                <a:gd name="connsiteX2" fmla="*/ 4852658 w 5057869"/>
                <a:gd name="connsiteY2" fmla="*/ 2426329 h 4888872"/>
                <a:gd name="connsiteX3" fmla="*/ 4852657 w 5057869"/>
                <a:gd name="connsiteY3" fmla="*/ 4888872 h 4888872"/>
                <a:gd name="connsiteX4" fmla="*/ 0 w 5057869"/>
                <a:gd name="connsiteY4" fmla="*/ 4888872 h 4888872"/>
                <a:gd name="connsiteX5" fmla="*/ 0 w 5057869"/>
                <a:gd name="connsiteY5" fmla="*/ 0 h 4888872"/>
                <a:gd name="connsiteX0" fmla="*/ 0 w 5057869"/>
                <a:gd name="connsiteY0" fmla="*/ 0 h 4888872"/>
                <a:gd name="connsiteX1" fmla="*/ 2082297 w 5057869"/>
                <a:gd name="connsiteY1" fmla="*/ 9053 h 4888872"/>
                <a:gd name="connsiteX2" fmla="*/ 4852658 w 5057869"/>
                <a:gd name="connsiteY2" fmla="*/ 2879002 h 4888872"/>
                <a:gd name="connsiteX3" fmla="*/ 4852657 w 5057869"/>
                <a:gd name="connsiteY3" fmla="*/ 4888872 h 4888872"/>
                <a:gd name="connsiteX4" fmla="*/ 0 w 5057869"/>
                <a:gd name="connsiteY4" fmla="*/ 4888872 h 4888872"/>
                <a:gd name="connsiteX5" fmla="*/ 0 w 5057869"/>
                <a:gd name="connsiteY5" fmla="*/ 0 h 4888872"/>
                <a:gd name="connsiteX0" fmla="*/ 0 w 4852658"/>
                <a:gd name="connsiteY0" fmla="*/ 0 h 4888872"/>
                <a:gd name="connsiteX1" fmla="*/ 2082297 w 4852658"/>
                <a:gd name="connsiteY1" fmla="*/ 9053 h 4888872"/>
                <a:gd name="connsiteX2" fmla="*/ 4852658 w 4852658"/>
                <a:gd name="connsiteY2" fmla="*/ 2879002 h 4888872"/>
                <a:gd name="connsiteX3" fmla="*/ 4852657 w 4852658"/>
                <a:gd name="connsiteY3" fmla="*/ 4888872 h 4888872"/>
                <a:gd name="connsiteX4" fmla="*/ 0 w 4852658"/>
                <a:gd name="connsiteY4" fmla="*/ 4888872 h 4888872"/>
                <a:gd name="connsiteX5" fmla="*/ 0 w 4852658"/>
                <a:gd name="connsiteY5" fmla="*/ 0 h 4888872"/>
                <a:gd name="connsiteX0" fmla="*/ 0 w 4852658"/>
                <a:gd name="connsiteY0" fmla="*/ 0 h 4888872"/>
                <a:gd name="connsiteX1" fmla="*/ 2082297 w 4852658"/>
                <a:gd name="connsiteY1" fmla="*/ 9053 h 4888872"/>
                <a:gd name="connsiteX2" fmla="*/ 4852658 w 4852658"/>
                <a:gd name="connsiteY2" fmla="*/ 2879002 h 4888872"/>
                <a:gd name="connsiteX3" fmla="*/ 4852657 w 4852658"/>
                <a:gd name="connsiteY3" fmla="*/ 4888872 h 4888872"/>
                <a:gd name="connsiteX4" fmla="*/ 0 w 4852658"/>
                <a:gd name="connsiteY4" fmla="*/ 4888872 h 4888872"/>
                <a:gd name="connsiteX5" fmla="*/ 0 w 4852658"/>
                <a:gd name="connsiteY5" fmla="*/ 0 h 4888872"/>
                <a:gd name="connsiteX0" fmla="*/ 0 w 4852658"/>
                <a:gd name="connsiteY0" fmla="*/ 0 h 4888872"/>
                <a:gd name="connsiteX1" fmla="*/ 2082297 w 4852658"/>
                <a:gd name="connsiteY1" fmla="*/ 9053 h 4888872"/>
                <a:gd name="connsiteX2" fmla="*/ 4852658 w 4852658"/>
                <a:gd name="connsiteY2" fmla="*/ 2879002 h 4888872"/>
                <a:gd name="connsiteX3" fmla="*/ 4852657 w 4852658"/>
                <a:gd name="connsiteY3" fmla="*/ 4888872 h 4888872"/>
                <a:gd name="connsiteX4" fmla="*/ 0 w 4852658"/>
                <a:gd name="connsiteY4" fmla="*/ 4888872 h 4888872"/>
                <a:gd name="connsiteX5" fmla="*/ 0 w 4852658"/>
                <a:gd name="connsiteY5" fmla="*/ 0 h 4888872"/>
                <a:gd name="connsiteX0" fmla="*/ 0 w 5062563"/>
                <a:gd name="connsiteY0" fmla="*/ 0 h 4888872"/>
                <a:gd name="connsiteX1" fmla="*/ 2018923 w 5062563"/>
                <a:gd name="connsiteY1" fmla="*/ 9053 h 4888872"/>
                <a:gd name="connsiteX2" fmla="*/ 4852658 w 5062563"/>
                <a:gd name="connsiteY2" fmla="*/ 2879002 h 4888872"/>
                <a:gd name="connsiteX3" fmla="*/ 4852657 w 5062563"/>
                <a:gd name="connsiteY3" fmla="*/ 4888872 h 4888872"/>
                <a:gd name="connsiteX4" fmla="*/ 0 w 5062563"/>
                <a:gd name="connsiteY4" fmla="*/ 4888872 h 4888872"/>
                <a:gd name="connsiteX5" fmla="*/ 0 w 5062563"/>
                <a:gd name="connsiteY5" fmla="*/ 0 h 4888872"/>
                <a:gd name="connsiteX0" fmla="*/ 0 w 5062563"/>
                <a:gd name="connsiteY0" fmla="*/ 0 h 4888872"/>
                <a:gd name="connsiteX1" fmla="*/ 2018923 w 5062563"/>
                <a:gd name="connsiteY1" fmla="*/ 9053 h 4888872"/>
                <a:gd name="connsiteX2" fmla="*/ 4852658 w 5062563"/>
                <a:gd name="connsiteY2" fmla="*/ 2879002 h 4888872"/>
                <a:gd name="connsiteX3" fmla="*/ 4852657 w 5062563"/>
                <a:gd name="connsiteY3" fmla="*/ 4888872 h 4888872"/>
                <a:gd name="connsiteX4" fmla="*/ 0 w 5062563"/>
                <a:gd name="connsiteY4" fmla="*/ 4888872 h 4888872"/>
                <a:gd name="connsiteX5" fmla="*/ 0 w 5062563"/>
                <a:gd name="connsiteY5" fmla="*/ 0 h 4888872"/>
                <a:gd name="connsiteX0" fmla="*/ 0 w 4853207"/>
                <a:gd name="connsiteY0" fmla="*/ 0 h 4888872"/>
                <a:gd name="connsiteX1" fmla="*/ 2018923 w 4853207"/>
                <a:gd name="connsiteY1" fmla="*/ 9053 h 4888872"/>
                <a:gd name="connsiteX2" fmla="*/ 4852658 w 4853207"/>
                <a:gd name="connsiteY2" fmla="*/ 2879002 h 4888872"/>
                <a:gd name="connsiteX3" fmla="*/ 4852657 w 4853207"/>
                <a:gd name="connsiteY3" fmla="*/ 4888872 h 4888872"/>
                <a:gd name="connsiteX4" fmla="*/ 0 w 4853207"/>
                <a:gd name="connsiteY4" fmla="*/ 4888872 h 4888872"/>
                <a:gd name="connsiteX5" fmla="*/ 0 w 4853207"/>
                <a:gd name="connsiteY5" fmla="*/ 0 h 4888872"/>
                <a:gd name="connsiteX0" fmla="*/ 0 w 4856761"/>
                <a:gd name="connsiteY0" fmla="*/ 0 h 4888872"/>
                <a:gd name="connsiteX1" fmla="*/ 2018923 w 4856761"/>
                <a:gd name="connsiteY1" fmla="*/ 9053 h 4888872"/>
                <a:gd name="connsiteX2" fmla="*/ 4852658 w 4856761"/>
                <a:gd name="connsiteY2" fmla="*/ 2879002 h 4888872"/>
                <a:gd name="connsiteX3" fmla="*/ 4852657 w 4856761"/>
                <a:gd name="connsiteY3" fmla="*/ 4888872 h 4888872"/>
                <a:gd name="connsiteX4" fmla="*/ 0 w 4856761"/>
                <a:gd name="connsiteY4" fmla="*/ 4888872 h 4888872"/>
                <a:gd name="connsiteX5" fmla="*/ 0 w 4856761"/>
                <a:gd name="connsiteY5" fmla="*/ 0 h 4888872"/>
                <a:gd name="connsiteX0" fmla="*/ 0 w 4856761"/>
                <a:gd name="connsiteY0" fmla="*/ 0 h 4888872"/>
                <a:gd name="connsiteX1" fmla="*/ 2018923 w 4856761"/>
                <a:gd name="connsiteY1" fmla="*/ 9053 h 4888872"/>
                <a:gd name="connsiteX2" fmla="*/ 4852658 w 4856761"/>
                <a:gd name="connsiteY2" fmla="*/ 2879002 h 4888872"/>
                <a:gd name="connsiteX3" fmla="*/ 4852657 w 4856761"/>
                <a:gd name="connsiteY3" fmla="*/ 4888872 h 4888872"/>
                <a:gd name="connsiteX4" fmla="*/ 0 w 4856761"/>
                <a:gd name="connsiteY4" fmla="*/ 4888872 h 4888872"/>
                <a:gd name="connsiteX5" fmla="*/ 0 w 4856761"/>
                <a:gd name="connsiteY5" fmla="*/ 0 h 4888872"/>
                <a:gd name="connsiteX0" fmla="*/ 0 w 5069270"/>
                <a:gd name="connsiteY0" fmla="*/ 0 h 4888872"/>
                <a:gd name="connsiteX1" fmla="*/ 1928389 w 5069270"/>
                <a:gd name="connsiteY1" fmla="*/ 18107 h 4888872"/>
                <a:gd name="connsiteX2" fmla="*/ 4852658 w 5069270"/>
                <a:gd name="connsiteY2" fmla="*/ 2879002 h 4888872"/>
                <a:gd name="connsiteX3" fmla="*/ 4852657 w 5069270"/>
                <a:gd name="connsiteY3" fmla="*/ 4888872 h 4888872"/>
                <a:gd name="connsiteX4" fmla="*/ 0 w 5069270"/>
                <a:gd name="connsiteY4" fmla="*/ 4888872 h 4888872"/>
                <a:gd name="connsiteX5" fmla="*/ 0 w 5069270"/>
                <a:gd name="connsiteY5" fmla="*/ 0 h 4888872"/>
                <a:gd name="connsiteX0" fmla="*/ 0 w 4852659"/>
                <a:gd name="connsiteY0" fmla="*/ 0 h 4888872"/>
                <a:gd name="connsiteX1" fmla="*/ 1928389 w 4852659"/>
                <a:gd name="connsiteY1" fmla="*/ 18107 h 4888872"/>
                <a:gd name="connsiteX2" fmla="*/ 4852658 w 4852659"/>
                <a:gd name="connsiteY2" fmla="*/ 2879002 h 4888872"/>
                <a:gd name="connsiteX3" fmla="*/ 4852657 w 4852659"/>
                <a:gd name="connsiteY3" fmla="*/ 4888872 h 4888872"/>
                <a:gd name="connsiteX4" fmla="*/ 0 w 4852659"/>
                <a:gd name="connsiteY4" fmla="*/ 4888872 h 4888872"/>
                <a:gd name="connsiteX5" fmla="*/ 0 w 4852659"/>
                <a:gd name="connsiteY5" fmla="*/ 0 h 4888872"/>
                <a:gd name="connsiteX0" fmla="*/ 0 w 4855164"/>
                <a:gd name="connsiteY0" fmla="*/ 0 h 4888872"/>
                <a:gd name="connsiteX1" fmla="*/ 1928389 w 4855164"/>
                <a:gd name="connsiteY1" fmla="*/ 18107 h 4888872"/>
                <a:gd name="connsiteX2" fmla="*/ 4852658 w 4855164"/>
                <a:gd name="connsiteY2" fmla="*/ 2879002 h 4888872"/>
                <a:gd name="connsiteX3" fmla="*/ 4852657 w 4855164"/>
                <a:gd name="connsiteY3" fmla="*/ 4888872 h 4888872"/>
                <a:gd name="connsiteX4" fmla="*/ 0 w 4855164"/>
                <a:gd name="connsiteY4" fmla="*/ 4888872 h 4888872"/>
                <a:gd name="connsiteX5" fmla="*/ 0 w 4855164"/>
                <a:gd name="connsiteY5" fmla="*/ 0 h 488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55164" h="4888872">
                  <a:moveTo>
                    <a:pt x="0" y="0"/>
                  </a:moveTo>
                  <a:lnTo>
                    <a:pt x="1928389" y="18107"/>
                  </a:lnTo>
                  <a:cubicBezTo>
                    <a:pt x="3829729" y="36214"/>
                    <a:pt x="4845254" y="1742019"/>
                    <a:pt x="4852658" y="2879002"/>
                  </a:cubicBezTo>
                  <a:cubicBezTo>
                    <a:pt x="4858298" y="3745100"/>
                    <a:pt x="4852657" y="4068024"/>
                    <a:pt x="4852657" y="4888872"/>
                  </a:cubicBezTo>
                  <a:lnTo>
                    <a:pt x="0" y="488887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2" name="Round Single Corner of Rectangle 4">
              <a:extLst>
                <a:ext uri="{FF2B5EF4-FFF2-40B4-BE49-F238E27FC236}">
                  <a16:creationId xmlns:a16="http://schemas.microsoft.com/office/drawing/2014/main" id="{D0199CF5-8958-CE39-0FD5-A79A4BB22E15}"/>
                </a:ext>
              </a:extLst>
            </p:cNvPr>
            <p:cNvSpPr/>
            <p:nvPr/>
          </p:nvSpPr>
          <p:spPr>
            <a:xfrm rot="10800000">
              <a:off x="6285800" y="3818864"/>
              <a:ext cx="1107947" cy="1115639"/>
            </a:xfrm>
            <a:custGeom>
              <a:avLst/>
              <a:gdLst>
                <a:gd name="connsiteX0" fmla="*/ 0 w 4852657"/>
                <a:gd name="connsiteY0" fmla="*/ 0 h 4888872"/>
                <a:gd name="connsiteX1" fmla="*/ 2426329 w 4852657"/>
                <a:gd name="connsiteY1" fmla="*/ 0 h 4888872"/>
                <a:gd name="connsiteX2" fmla="*/ 4852658 w 4852657"/>
                <a:gd name="connsiteY2" fmla="*/ 2426329 h 4888872"/>
                <a:gd name="connsiteX3" fmla="*/ 4852657 w 4852657"/>
                <a:gd name="connsiteY3" fmla="*/ 4888872 h 4888872"/>
                <a:gd name="connsiteX4" fmla="*/ 0 w 4852657"/>
                <a:gd name="connsiteY4" fmla="*/ 4888872 h 4888872"/>
                <a:gd name="connsiteX5" fmla="*/ 0 w 4852657"/>
                <a:gd name="connsiteY5" fmla="*/ 0 h 4888872"/>
                <a:gd name="connsiteX0" fmla="*/ 0 w 5057869"/>
                <a:gd name="connsiteY0" fmla="*/ 0 h 4888872"/>
                <a:gd name="connsiteX1" fmla="*/ 2082297 w 5057869"/>
                <a:gd name="connsiteY1" fmla="*/ 9053 h 4888872"/>
                <a:gd name="connsiteX2" fmla="*/ 4852658 w 5057869"/>
                <a:gd name="connsiteY2" fmla="*/ 2426329 h 4888872"/>
                <a:gd name="connsiteX3" fmla="*/ 4852657 w 5057869"/>
                <a:gd name="connsiteY3" fmla="*/ 4888872 h 4888872"/>
                <a:gd name="connsiteX4" fmla="*/ 0 w 5057869"/>
                <a:gd name="connsiteY4" fmla="*/ 4888872 h 4888872"/>
                <a:gd name="connsiteX5" fmla="*/ 0 w 5057869"/>
                <a:gd name="connsiteY5" fmla="*/ 0 h 4888872"/>
                <a:gd name="connsiteX0" fmla="*/ 0 w 5057869"/>
                <a:gd name="connsiteY0" fmla="*/ 0 h 4888872"/>
                <a:gd name="connsiteX1" fmla="*/ 2082297 w 5057869"/>
                <a:gd name="connsiteY1" fmla="*/ 9053 h 4888872"/>
                <a:gd name="connsiteX2" fmla="*/ 4852658 w 5057869"/>
                <a:gd name="connsiteY2" fmla="*/ 2879002 h 4888872"/>
                <a:gd name="connsiteX3" fmla="*/ 4852657 w 5057869"/>
                <a:gd name="connsiteY3" fmla="*/ 4888872 h 4888872"/>
                <a:gd name="connsiteX4" fmla="*/ 0 w 5057869"/>
                <a:gd name="connsiteY4" fmla="*/ 4888872 h 4888872"/>
                <a:gd name="connsiteX5" fmla="*/ 0 w 5057869"/>
                <a:gd name="connsiteY5" fmla="*/ 0 h 4888872"/>
                <a:gd name="connsiteX0" fmla="*/ 0 w 4852658"/>
                <a:gd name="connsiteY0" fmla="*/ 0 h 4888872"/>
                <a:gd name="connsiteX1" fmla="*/ 2082297 w 4852658"/>
                <a:gd name="connsiteY1" fmla="*/ 9053 h 4888872"/>
                <a:gd name="connsiteX2" fmla="*/ 4852658 w 4852658"/>
                <a:gd name="connsiteY2" fmla="*/ 2879002 h 4888872"/>
                <a:gd name="connsiteX3" fmla="*/ 4852657 w 4852658"/>
                <a:gd name="connsiteY3" fmla="*/ 4888872 h 4888872"/>
                <a:gd name="connsiteX4" fmla="*/ 0 w 4852658"/>
                <a:gd name="connsiteY4" fmla="*/ 4888872 h 4888872"/>
                <a:gd name="connsiteX5" fmla="*/ 0 w 4852658"/>
                <a:gd name="connsiteY5" fmla="*/ 0 h 4888872"/>
                <a:gd name="connsiteX0" fmla="*/ 0 w 4852658"/>
                <a:gd name="connsiteY0" fmla="*/ 0 h 4888872"/>
                <a:gd name="connsiteX1" fmla="*/ 2082297 w 4852658"/>
                <a:gd name="connsiteY1" fmla="*/ 9053 h 4888872"/>
                <a:gd name="connsiteX2" fmla="*/ 4852658 w 4852658"/>
                <a:gd name="connsiteY2" fmla="*/ 2879002 h 4888872"/>
                <a:gd name="connsiteX3" fmla="*/ 4852657 w 4852658"/>
                <a:gd name="connsiteY3" fmla="*/ 4888872 h 4888872"/>
                <a:gd name="connsiteX4" fmla="*/ 0 w 4852658"/>
                <a:gd name="connsiteY4" fmla="*/ 4888872 h 4888872"/>
                <a:gd name="connsiteX5" fmla="*/ 0 w 4852658"/>
                <a:gd name="connsiteY5" fmla="*/ 0 h 4888872"/>
                <a:gd name="connsiteX0" fmla="*/ 0 w 4852658"/>
                <a:gd name="connsiteY0" fmla="*/ 0 h 4888872"/>
                <a:gd name="connsiteX1" fmla="*/ 2082297 w 4852658"/>
                <a:gd name="connsiteY1" fmla="*/ 9053 h 4888872"/>
                <a:gd name="connsiteX2" fmla="*/ 4852658 w 4852658"/>
                <a:gd name="connsiteY2" fmla="*/ 2879002 h 4888872"/>
                <a:gd name="connsiteX3" fmla="*/ 4852657 w 4852658"/>
                <a:gd name="connsiteY3" fmla="*/ 4888872 h 4888872"/>
                <a:gd name="connsiteX4" fmla="*/ 0 w 4852658"/>
                <a:gd name="connsiteY4" fmla="*/ 4888872 h 4888872"/>
                <a:gd name="connsiteX5" fmla="*/ 0 w 4852658"/>
                <a:gd name="connsiteY5" fmla="*/ 0 h 4888872"/>
                <a:gd name="connsiteX0" fmla="*/ 0 w 5062563"/>
                <a:gd name="connsiteY0" fmla="*/ 0 h 4888872"/>
                <a:gd name="connsiteX1" fmla="*/ 2018923 w 5062563"/>
                <a:gd name="connsiteY1" fmla="*/ 9053 h 4888872"/>
                <a:gd name="connsiteX2" fmla="*/ 4852658 w 5062563"/>
                <a:gd name="connsiteY2" fmla="*/ 2879002 h 4888872"/>
                <a:gd name="connsiteX3" fmla="*/ 4852657 w 5062563"/>
                <a:gd name="connsiteY3" fmla="*/ 4888872 h 4888872"/>
                <a:gd name="connsiteX4" fmla="*/ 0 w 5062563"/>
                <a:gd name="connsiteY4" fmla="*/ 4888872 h 4888872"/>
                <a:gd name="connsiteX5" fmla="*/ 0 w 5062563"/>
                <a:gd name="connsiteY5" fmla="*/ 0 h 4888872"/>
                <a:gd name="connsiteX0" fmla="*/ 0 w 5062563"/>
                <a:gd name="connsiteY0" fmla="*/ 0 h 4888872"/>
                <a:gd name="connsiteX1" fmla="*/ 2018923 w 5062563"/>
                <a:gd name="connsiteY1" fmla="*/ 9053 h 4888872"/>
                <a:gd name="connsiteX2" fmla="*/ 4852658 w 5062563"/>
                <a:gd name="connsiteY2" fmla="*/ 2879002 h 4888872"/>
                <a:gd name="connsiteX3" fmla="*/ 4852657 w 5062563"/>
                <a:gd name="connsiteY3" fmla="*/ 4888872 h 4888872"/>
                <a:gd name="connsiteX4" fmla="*/ 0 w 5062563"/>
                <a:gd name="connsiteY4" fmla="*/ 4888872 h 4888872"/>
                <a:gd name="connsiteX5" fmla="*/ 0 w 5062563"/>
                <a:gd name="connsiteY5" fmla="*/ 0 h 4888872"/>
                <a:gd name="connsiteX0" fmla="*/ 0 w 4853207"/>
                <a:gd name="connsiteY0" fmla="*/ 0 h 4888872"/>
                <a:gd name="connsiteX1" fmla="*/ 2018923 w 4853207"/>
                <a:gd name="connsiteY1" fmla="*/ 9053 h 4888872"/>
                <a:gd name="connsiteX2" fmla="*/ 4852658 w 4853207"/>
                <a:gd name="connsiteY2" fmla="*/ 2879002 h 4888872"/>
                <a:gd name="connsiteX3" fmla="*/ 4852657 w 4853207"/>
                <a:gd name="connsiteY3" fmla="*/ 4888872 h 4888872"/>
                <a:gd name="connsiteX4" fmla="*/ 0 w 4853207"/>
                <a:gd name="connsiteY4" fmla="*/ 4888872 h 4888872"/>
                <a:gd name="connsiteX5" fmla="*/ 0 w 4853207"/>
                <a:gd name="connsiteY5" fmla="*/ 0 h 4888872"/>
                <a:gd name="connsiteX0" fmla="*/ 0 w 4856761"/>
                <a:gd name="connsiteY0" fmla="*/ 0 h 4888872"/>
                <a:gd name="connsiteX1" fmla="*/ 2018923 w 4856761"/>
                <a:gd name="connsiteY1" fmla="*/ 9053 h 4888872"/>
                <a:gd name="connsiteX2" fmla="*/ 4852658 w 4856761"/>
                <a:gd name="connsiteY2" fmla="*/ 2879002 h 4888872"/>
                <a:gd name="connsiteX3" fmla="*/ 4852657 w 4856761"/>
                <a:gd name="connsiteY3" fmla="*/ 4888872 h 4888872"/>
                <a:gd name="connsiteX4" fmla="*/ 0 w 4856761"/>
                <a:gd name="connsiteY4" fmla="*/ 4888872 h 4888872"/>
                <a:gd name="connsiteX5" fmla="*/ 0 w 4856761"/>
                <a:gd name="connsiteY5" fmla="*/ 0 h 4888872"/>
                <a:gd name="connsiteX0" fmla="*/ 0 w 4856761"/>
                <a:gd name="connsiteY0" fmla="*/ 0 h 4888872"/>
                <a:gd name="connsiteX1" fmla="*/ 2018923 w 4856761"/>
                <a:gd name="connsiteY1" fmla="*/ 9053 h 4888872"/>
                <a:gd name="connsiteX2" fmla="*/ 4852658 w 4856761"/>
                <a:gd name="connsiteY2" fmla="*/ 2879002 h 4888872"/>
                <a:gd name="connsiteX3" fmla="*/ 4852657 w 4856761"/>
                <a:gd name="connsiteY3" fmla="*/ 4888872 h 4888872"/>
                <a:gd name="connsiteX4" fmla="*/ 0 w 4856761"/>
                <a:gd name="connsiteY4" fmla="*/ 4888872 h 4888872"/>
                <a:gd name="connsiteX5" fmla="*/ 0 w 4856761"/>
                <a:gd name="connsiteY5" fmla="*/ 0 h 4888872"/>
                <a:gd name="connsiteX0" fmla="*/ 0 w 5069270"/>
                <a:gd name="connsiteY0" fmla="*/ 0 h 4888872"/>
                <a:gd name="connsiteX1" fmla="*/ 1928389 w 5069270"/>
                <a:gd name="connsiteY1" fmla="*/ 18107 h 4888872"/>
                <a:gd name="connsiteX2" fmla="*/ 4852658 w 5069270"/>
                <a:gd name="connsiteY2" fmla="*/ 2879002 h 4888872"/>
                <a:gd name="connsiteX3" fmla="*/ 4852657 w 5069270"/>
                <a:gd name="connsiteY3" fmla="*/ 4888872 h 4888872"/>
                <a:gd name="connsiteX4" fmla="*/ 0 w 5069270"/>
                <a:gd name="connsiteY4" fmla="*/ 4888872 h 4888872"/>
                <a:gd name="connsiteX5" fmla="*/ 0 w 5069270"/>
                <a:gd name="connsiteY5" fmla="*/ 0 h 4888872"/>
                <a:gd name="connsiteX0" fmla="*/ 0 w 4852659"/>
                <a:gd name="connsiteY0" fmla="*/ 0 h 4888872"/>
                <a:gd name="connsiteX1" fmla="*/ 1928389 w 4852659"/>
                <a:gd name="connsiteY1" fmla="*/ 18107 h 4888872"/>
                <a:gd name="connsiteX2" fmla="*/ 4852658 w 4852659"/>
                <a:gd name="connsiteY2" fmla="*/ 2879002 h 4888872"/>
                <a:gd name="connsiteX3" fmla="*/ 4852657 w 4852659"/>
                <a:gd name="connsiteY3" fmla="*/ 4888872 h 4888872"/>
                <a:gd name="connsiteX4" fmla="*/ 0 w 4852659"/>
                <a:gd name="connsiteY4" fmla="*/ 4888872 h 4888872"/>
                <a:gd name="connsiteX5" fmla="*/ 0 w 4852659"/>
                <a:gd name="connsiteY5" fmla="*/ 0 h 4888872"/>
                <a:gd name="connsiteX0" fmla="*/ 0 w 4855164"/>
                <a:gd name="connsiteY0" fmla="*/ 0 h 4888872"/>
                <a:gd name="connsiteX1" fmla="*/ 1928389 w 4855164"/>
                <a:gd name="connsiteY1" fmla="*/ 18107 h 4888872"/>
                <a:gd name="connsiteX2" fmla="*/ 4852658 w 4855164"/>
                <a:gd name="connsiteY2" fmla="*/ 2879002 h 4888872"/>
                <a:gd name="connsiteX3" fmla="*/ 4852657 w 4855164"/>
                <a:gd name="connsiteY3" fmla="*/ 4888872 h 4888872"/>
                <a:gd name="connsiteX4" fmla="*/ 0 w 4855164"/>
                <a:gd name="connsiteY4" fmla="*/ 4888872 h 4888872"/>
                <a:gd name="connsiteX5" fmla="*/ 0 w 4855164"/>
                <a:gd name="connsiteY5" fmla="*/ 0 h 488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55164" h="4888872">
                  <a:moveTo>
                    <a:pt x="0" y="0"/>
                  </a:moveTo>
                  <a:lnTo>
                    <a:pt x="1928389" y="18107"/>
                  </a:lnTo>
                  <a:cubicBezTo>
                    <a:pt x="3829729" y="36214"/>
                    <a:pt x="4845254" y="1742019"/>
                    <a:pt x="4852658" y="2879002"/>
                  </a:cubicBezTo>
                  <a:cubicBezTo>
                    <a:pt x="4858298" y="3745100"/>
                    <a:pt x="4852657" y="4068024"/>
                    <a:pt x="4852657" y="4888872"/>
                  </a:cubicBezTo>
                  <a:lnTo>
                    <a:pt x="0" y="488887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3" name="Round Single Corner of Rectangle 4">
              <a:extLst>
                <a:ext uri="{FF2B5EF4-FFF2-40B4-BE49-F238E27FC236}">
                  <a16:creationId xmlns:a16="http://schemas.microsoft.com/office/drawing/2014/main" id="{0E5002FE-1E1C-97DE-B9EA-0949E17EF32E}"/>
                </a:ext>
              </a:extLst>
            </p:cNvPr>
            <p:cNvSpPr/>
            <p:nvPr/>
          </p:nvSpPr>
          <p:spPr>
            <a:xfrm>
              <a:off x="5144465" y="2693701"/>
              <a:ext cx="1107947" cy="1115639"/>
            </a:xfrm>
            <a:custGeom>
              <a:avLst/>
              <a:gdLst>
                <a:gd name="connsiteX0" fmla="*/ 0 w 4852657"/>
                <a:gd name="connsiteY0" fmla="*/ 0 h 4888872"/>
                <a:gd name="connsiteX1" fmla="*/ 2426329 w 4852657"/>
                <a:gd name="connsiteY1" fmla="*/ 0 h 4888872"/>
                <a:gd name="connsiteX2" fmla="*/ 4852658 w 4852657"/>
                <a:gd name="connsiteY2" fmla="*/ 2426329 h 4888872"/>
                <a:gd name="connsiteX3" fmla="*/ 4852657 w 4852657"/>
                <a:gd name="connsiteY3" fmla="*/ 4888872 h 4888872"/>
                <a:gd name="connsiteX4" fmla="*/ 0 w 4852657"/>
                <a:gd name="connsiteY4" fmla="*/ 4888872 h 4888872"/>
                <a:gd name="connsiteX5" fmla="*/ 0 w 4852657"/>
                <a:gd name="connsiteY5" fmla="*/ 0 h 4888872"/>
                <a:gd name="connsiteX0" fmla="*/ 0 w 5057869"/>
                <a:gd name="connsiteY0" fmla="*/ 0 h 4888872"/>
                <a:gd name="connsiteX1" fmla="*/ 2082297 w 5057869"/>
                <a:gd name="connsiteY1" fmla="*/ 9053 h 4888872"/>
                <a:gd name="connsiteX2" fmla="*/ 4852658 w 5057869"/>
                <a:gd name="connsiteY2" fmla="*/ 2426329 h 4888872"/>
                <a:gd name="connsiteX3" fmla="*/ 4852657 w 5057869"/>
                <a:gd name="connsiteY3" fmla="*/ 4888872 h 4888872"/>
                <a:gd name="connsiteX4" fmla="*/ 0 w 5057869"/>
                <a:gd name="connsiteY4" fmla="*/ 4888872 h 4888872"/>
                <a:gd name="connsiteX5" fmla="*/ 0 w 5057869"/>
                <a:gd name="connsiteY5" fmla="*/ 0 h 4888872"/>
                <a:gd name="connsiteX0" fmla="*/ 0 w 5057869"/>
                <a:gd name="connsiteY0" fmla="*/ 0 h 4888872"/>
                <a:gd name="connsiteX1" fmla="*/ 2082297 w 5057869"/>
                <a:gd name="connsiteY1" fmla="*/ 9053 h 4888872"/>
                <a:gd name="connsiteX2" fmla="*/ 4852658 w 5057869"/>
                <a:gd name="connsiteY2" fmla="*/ 2879002 h 4888872"/>
                <a:gd name="connsiteX3" fmla="*/ 4852657 w 5057869"/>
                <a:gd name="connsiteY3" fmla="*/ 4888872 h 4888872"/>
                <a:gd name="connsiteX4" fmla="*/ 0 w 5057869"/>
                <a:gd name="connsiteY4" fmla="*/ 4888872 h 4888872"/>
                <a:gd name="connsiteX5" fmla="*/ 0 w 5057869"/>
                <a:gd name="connsiteY5" fmla="*/ 0 h 4888872"/>
                <a:gd name="connsiteX0" fmla="*/ 0 w 4852658"/>
                <a:gd name="connsiteY0" fmla="*/ 0 h 4888872"/>
                <a:gd name="connsiteX1" fmla="*/ 2082297 w 4852658"/>
                <a:gd name="connsiteY1" fmla="*/ 9053 h 4888872"/>
                <a:gd name="connsiteX2" fmla="*/ 4852658 w 4852658"/>
                <a:gd name="connsiteY2" fmla="*/ 2879002 h 4888872"/>
                <a:gd name="connsiteX3" fmla="*/ 4852657 w 4852658"/>
                <a:gd name="connsiteY3" fmla="*/ 4888872 h 4888872"/>
                <a:gd name="connsiteX4" fmla="*/ 0 w 4852658"/>
                <a:gd name="connsiteY4" fmla="*/ 4888872 h 4888872"/>
                <a:gd name="connsiteX5" fmla="*/ 0 w 4852658"/>
                <a:gd name="connsiteY5" fmla="*/ 0 h 4888872"/>
                <a:gd name="connsiteX0" fmla="*/ 0 w 4852658"/>
                <a:gd name="connsiteY0" fmla="*/ 0 h 4888872"/>
                <a:gd name="connsiteX1" fmla="*/ 2082297 w 4852658"/>
                <a:gd name="connsiteY1" fmla="*/ 9053 h 4888872"/>
                <a:gd name="connsiteX2" fmla="*/ 4852658 w 4852658"/>
                <a:gd name="connsiteY2" fmla="*/ 2879002 h 4888872"/>
                <a:gd name="connsiteX3" fmla="*/ 4852657 w 4852658"/>
                <a:gd name="connsiteY3" fmla="*/ 4888872 h 4888872"/>
                <a:gd name="connsiteX4" fmla="*/ 0 w 4852658"/>
                <a:gd name="connsiteY4" fmla="*/ 4888872 h 4888872"/>
                <a:gd name="connsiteX5" fmla="*/ 0 w 4852658"/>
                <a:gd name="connsiteY5" fmla="*/ 0 h 4888872"/>
                <a:gd name="connsiteX0" fmla="*/ 0 w 4852658"/>
                <a:gd name="connsiteY0" fmla="*/ 0 h 4888872"/>
                <a:gd name="connsiteX1" fmla="*/ 2082297 w 4852658"/>
                <a:gd name="connsiteY1" fmla="*/ 9053 h 4888872"/>
                <a:gd name="connsiteX2" fmla="*/ 4852658 w 4852658"/>
                <a:gd name="connsiteY2" fmla="*/ 2879002 h 4888872"/>
                <a:gd name="connsiteX3" fmla="*/ 4852657 w 4852658"/>
                <a:gd name="connsiteY3" fmla="*/ 4888872 h 4888872"/>
                <a:gd name="connsiteX4" fmla="*/ 0 w 4852658"/>
                <a:gd name="connsiteY4" fmla="*/ 4888872 h 4888872"/>
                <a:gd name="connsiteX5" fmla="*/ 0 w 4852658"/>
                <a:gd name="connsiteY5" fmla="*/ 0 h 4888872"/>
                <a:gd name="connsiteX0" fmla="*/ 0 w 5062563"/>
                <a:gd name="connsiteY0" fmla="*/ 0 h 4888872"/>
                <a:gd name="connsiteX1" fmla="*/ 2018923 w 5062563"/>
                <a:gd name="connsiteY1" fmla="*/ 9053 h 4888872"/>
                <a:gd name="connsiteX2" fmla="*/ 4852658 w 5062563"/>
                <a:gd name="connsiteY2" fmla="*/ 2879002 h 4888872"/>
                <a:gd name="connsiteX3" fmla="*/ 4852657 w 5062563"/>
                <a:gd name="connsiteY3" fmla="*/ 4888872 h 4888872"/>
                <a:gd name="connsiteX4" fmla="*/ 0 w 5062563"/>
                <a:gd name="connsiteY4" fmla="*/ 4888872 h 4888872"/>
                <a:gd name="connsiteX5" fmla="*/ 0 w 5062563"/>
                <a:gd name="connsiteY5" fmla="*/ 0 h 4888872"/>
                <a:gd name="connsiteX0" fmla="*/ 0 w 5062563"/>
                <a:gd name="connsiteY0" fmla="*/ 0 h 4888872"/>
                <a:gd name="connsiteX1" fmla="*/ 2018923 w 5062563"/>
                <a:gd name="connsiteY1" fmla="*/ 9053 h 4888872"/>
                <a:gd name="connsiteX2" fmla="*/ 4852658 w 5062563"/>
                <a:gd name="connsiteY2" fmla="*/ 2879002 h 4888872"/>
                <a:gd name="connsiteX3" fmla="*/ 4852657 w 5062563"/>
                <a:gd name="connsiteY3" fmla="*/ 4888872 h 4888872"/>
                <a:gd name="connsiteX4" fmla="*/ 0 w 5062563"/>
                <a:gd name="connsiteY4" fmla="*/ 4888872 h 4888872"/>
                <a:gd name="connsiteX5" fmla="*/ 0 w 5062563"/>
                <a:gd name="connsiteY5" fmla="*/ 0 h 4888872"/>
                <a:gd name="connsiteX0" fmla="*/ 0 w 4853207"/>
                <a:gd name="connsiteY0" fmla="*/ 0 h 4888872"/>
                <a:gd name="connsiteX1" fmla="*/ 2018923 w 4853207"/>
                <a:gd name="connsiteY1" fmla="*/ 9053 h 4888872"/>
                <a:gd name="connsiteX2" fmla="*/ 4852658 w 4853207"/>
                <a:gd name="connsiteY2" fmla="*/ 2879002 h 4888872"/>
                <a:gd name="connsiteX3" fmla="*/ 4852657 w 4853207"/>
                <a:gd name="connsiteY3" fmla="*/ 4888872 h 4888872"/>
                <a:gd name="connsiteX4" fmla="*/ 0 w 4853207"/>
                <a:gd name="connsiteY4" fmla="*/ 4888872 h 4888872"/>
                <a:gd name="connsiteX5" fmla="*/ 0 w 4853207"/>
                <a:gd name="connsiteY5" fmla="*/ 0 h 4888872"/>
                <a:gd name="connsiteX0" fmla="*/ 0 w 4856761"/>
                <a:gd name="connsiteY0" fmla="*/ 0 h 4888872"/>
                <a:gd name="connsiteX1" fmla="*/ 2018923 w 4856761"/>
                <a:gd name="connsiteY1" fmla="*/ 9053 h 4888872"/>
                <a:gd name="connsiteX2" fmla="*/ 4852658 w 4856761"/>
                <a:gd name="connsiteY2" fmla="*/ 2879002 h 4888872"/>
                <a:gd name="connsiteX3" fmla="*/ 4852657 w 4856761"/>
                <a:gd name="connsiteY3" fmla="*/ 4888872 h 4888872"/>
                <a:gd name="connsiteX4" fmla="*/ 0 w 4856761"/>
                <a:gd name="connsiteY4" fmla="*/ 4888872 h 4888872"/>
                <a:gd name="connsiteX5" fmla="*/ 0 w 4856761"/>
                <a:gd name="connsiteY5" fmla="*/ 0 h 4888872"/>
                <a:gd name="connsiteX0" fmla="*/ 0 w 4856761"/>
                <a:gd name="connsiteY0" fmla="*/ 0 h 4888872"/>
                <a:gd name="connsiteX1" fmla="*/ 2018923 w 4856761"/>
                <a:gd name="connsiteY1" fmla="*/ 9053 h 4888872"/>
                <a:gd name="connsiteX2" fmla="*/ 4852658 w 4856761"/>
                <a:gd name="connsiteY2" fmla="*/ 2879002 h 4888872"/>
                <a:gd name="connsiteX3" fmla="*/ 4852657 w 4856761"/>
                <a:gd name="connsiteY3" fmla="*/ 4888872 h 4888872"/>
                <a:gd name="connsiteX4" fmla="*/ 0 w 4856761"/>
                <a:gd name="connsiteY4" fmla="*/ 4888872 h 4888872"/>
                <a:gd name="connsiteX5" fmla="*/ 0 w 4856761"/>
                <a:gd name="connsiteY5" fmla="*/ 0 h 4888872"/>
                <a:gd name="connsiteX0" fmla="*/ 0 w 5069270"/>
                <a:gd name="connsiteY0" fmla="*/ 0 h 4888872"/>
                <a:gd name="connsiteX1" fmla="*/ 1928389 w 5069270"/>
                <a:gd name="connsiteY1" fmla="*/ 18107 h 4888872"/>
                <a:gd name="connsiteX2" fmla="*/ 4852658 w 5069270"/>
                <a:gd name="connsiteY2" fmla="*/ 2879002 h 4888872"/>
                <a:gd name="connsiteX3" fmla="*/ 4852657 w 5069270"/>
                <a:gd name="connsiteY3" fmla="*/ 4888872 h 4888872"/>
                <a:gd name="connsiteX4" fmla="*/ 0 w 5069270"/>
                <a:gd name="connsiteY4" fmla="*/ 4888872 h 4888872"/>
                <a:gd name="connsiteX5" fmla="*/ 0 w 5069270"/>
                <a:gd name="connsiteY5" fmla="*/ 0 h 4888872"/>
                <a:gd name="connsiteX0" fmla="*/ 0 w 4852659"/>
                <a:gd name="connsiteY0" fmla="*/ 0 h 4888872"/>
                <a:gd name="connsiteX1" fmla="*/ 1928389 w 4852659"/>
                <a:gd name="connsiteY1" fmla="*/ 18107 h 4888872"/>
                <a:gd name="connsiteX2" fmla="*/ 4852658 w 4852659"/>
                <a:gd name="connsiteY2" fmla="*/ 2879002 h 4888872"/>
                <a:gd name="connsiteX3" fmla="*/ 4852657 w 4852659"/>
                <a:gd name="connsiteY3" fmla="*/ 4888872 h 4888872"/>
                <a:gd name="connsiteX4" fmla="*/ 0 w 4852659"/>
                <a:gd name="connsiteY4" fmla="*/ 4888872 h 4888872"/>
                <a:gd name="connsiteX5" fmla="*/ 0 w 4852659"/>
                <a:gd name="connsiteY5" fmla="*/ 0 h 4888872"/>
                <a:gd name="connsiteX0" fmla="*/ 0 w 4855164"/>
                <a:gd name="connsiteY0" fmla="*/ 0 h 4888872"/>
                <a:gd name="connsiteX1" fmla="*/ 1928389 w 4855164"/>
                <a:gd name="connsiteY1" fmla="*/ 18107 h 4888872"/>
                <a:gd name="connsiteX2" fmla="*/ 4852658 w 4855164"/>
                <a:gd name="connsiteY2" fmla="*/ 2879002 h 4888872"/>
                <a:gd name="connsiteX3" fmla="*/ 4852657 w 4855164"/>
                <a:gd name="connsiteY3" fmla="*/ 4888872 h 4888872"/>
                <a:gd name="connsiteX4" fmla="*/ 0 w 4855164"/>
                <a:gd name="connsiteY4" fmla="*/ 4888872 h 4888872"/>
                <a:gd name="connsiteX5" fmla="*/ 0 w 4855164"/>
                <a:gd name="connsiteY5" fmla="*/ 0 h 488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55164" h="4888872">
                  <a:moveTo>
                    <a:pt x="0" y="0"/>
                  </a:moveTo>
                  <a:lnTo>
                    <a:pt x="1928389" y="18107"/>
                  </a:lnTo>
                  <a:cubicBezTo>
                    <a:pt x="3829729" y="36214"/>
                    <a:pt x="4845254" y="1742019"/>
                    <a:pt x="4852658" y="2879002"/>
                  </a:cubicBezTo>
                  <a:cubicBezTo>
                    <a:pt x="4858298" y="3745100"/>
                    <a:pt x="4852657" y="4068024"/>
                    <a:pt x="4852657" y="4888872"/>
                  </a:cubicBezTo>
                  <a:lnTo>
                    <a:pt x="0" y="488887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D08403A-D5AA-644F-BE63-ECA30103E278}"/>
                </a:ext>
              </a:extLst>
            </p:cNvPr>
            <p:cNvSpPr/>
            <p:nvPr/>
          </p:nvSpPr>
          <p:spPr>
            <a:xfrm>
              <a:off x="5143687" y="3818864"/>
              <a:ext cx="1107947" cy="1115639"/>
            </a:xfrm>
            <a:prstGeom prst="rect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C37BD6E-FEC6-35EC-A3B3-50269E966225}"/>
                </a:ext>
              </a:extLst>
            </p:cNvPr>
            <p:cNvSpPr/>
            <p:nvPr/>
          </p:nvSpPr>
          <p:spPr>
            <a:xfrm>
              <a:off x="5144465" y="3835523"/>
              <a:ext cx="1096565" cy="1096565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4E53F51-CB20-BA2B-DAB6-D807B726A665}"/>
              </a:ext>
            </a:extLst>
          </p:cNvPr>
          <p:cNvGrpSpPr/>
          <p:nvPr/>
        </p:nvGrpSpPr>
        <p:grpSpPr>
          <a:xfrm>
            <a:off x="2888493" y="1311005"/>
            <a:ext cx="1306418" cy="1305185"/>
            <a:chOff x="5154440" y="1040294"/>
            <a:chExt cx="1621499" cy="165100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D871F2F-9260-F91E-E173-325389DA31B8}"/>
                </a:ext>
              </a:extLst>
            </p:cNvPr>
            <p:cNvSpPr/>
            <p:nvPr/>
          </p:nvSpPr>
          <p:spPr>
            <a:xfrm>
              <a:off x="5154440" y="1040294"/>
              <a:ext cx="1621499" cy="1651000"/>
            </a:xfrm>
            <a:prstGeom prst="ellipse">
              <a:avLst/>
            </a:prstGeom>
            <a:solidFill>
              <a:srgbClr val="005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" name="TextBox 13">
              <a:extLst>
                <a:ext uri="{FF2B5EF4-FFF2-40B4-BE49-F238E27FC236}">
                  <a16:creationId xmlns:a16="http://schemas.microsoft.com/office/drawing/2014/main" id="{6E943CDC-384F-F199-4DBD-FD6CF09B48FD}"/>
                </a:ext>
              </a:extLst>
            </p:cNvPr>
            <p:cNvSpPr txBox="1"/>
            <p:nvPr/>
          </p:nvSpPr>
          <p:spPr>
            <a:xfrm>
              <a:off x="5328552" y="1628783"/>
              <a:ext cx="1273273" cy="5095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Trans-formation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CF04AEF-8908-29AC-7B57-2341109D9FE4}"/>
              </a:ext>
            </a:extLst>
          </p:cNvPr>
          <p:cNvGrpSpPr/>
          <p:nvPr/>
        </p:nvGrpSpPr>
        <p:grpSpPr>
          <a:xfrm>
            <a:off x="4572403" y="4385435"/>
            <a:ext cx="1306418" cy="1305185"/>
            <a:chOff x="6838350" y="4114724"/>
            <a:chExt cx="1621499" cy="165100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63CD83A-336B-9659-0CD6-ABA088A8B1AE}"/>
                </a:ext>
              </a:extLst>
            </p:cNvPr>
            <p:cNvSpPr/>
            <p:nvPr/>
          </p:nvSpPr>
          <p:spPr>
            <a:xfrm>
              <a:off x="6838350" y="4114724"/>
              <a:ext cx="1621499" cy="1651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" name="TextBox 16">
              <a:extLst>
                <a:ext uri="{FF2B5EF4-FFF2-40B4-BE49-F238E27FC236}">
                  <a16:creationId xmlns:a16="http://schemas.microsoft.com/office/drawing/2014/main" id="{D5E95B13-F863-03B6-D16F-A3C98B179101}"/>
                </a:ext>
              </a:extLst>
            </p:cNvPr>
            <p:cNvSpPr txBox="1"/>
            <p:nvPr/>
          </p:nvSpPr>
          <p:spPr>
            <a:xfrm>
              <a:off x="7012462" y="4703213"/>
              <a:ext cx="1273273" cy="5095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Urban mining</a:t>
              </a: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C946CE3-5B88-DBAA-79A1-6DBF6DA6AFE4}"/>
              </a:ext>
            </a:extLst>
          </p:cNvPr>
          <p:cNvGrpSpPr/>
          <p:nvPr/>
        </p:nvGrpSpPr>
        <p:grpSpPr>
          <a:xfrm>
            <a:off x="1227622" y="4381447"/>
            <a:ext cx="1296391" cy="1305185"/>
            <a:chOff x="3493569" y="4110736"/>
            <a:chExt cx="1621499" cy="165100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D0C61FC-94D5-33B5-F53A-93E60753463C}"/>
                </a:ext>
              </a:extLst>
            </p:cNvPr>
            <p:cNvSpPr/>
            <p:nvPr/>
          </p:nvSpPr>
          <p:spPr>
            <a:xfrm>
              <a:off x="3493569" y="4110736"/>
              <a:ext cx="1621499" cy="1651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" name="TextBox 19">
              <a:extLst>
                <a:ext uri="{FF2B5EF4-FFF2-40B4-BE49-F238E27FC236}">
                  <a16:creationId xmlns:a16="http://schemas.microsoft.com/office/drawing/2014/main" id="{620CDE10-145F-9EBD-1058-3CF605F236A2}"/>
                </a:ext>
              </a:extLst>
            </p:cNvPr>
            <p:cNvSpPr txBox="1"/>
            <p:nvPr/>
          </p:nvSpPr>
          <p:spPr>
            <a:xfrm>
              <a:off x="3667681" y="4699225"/>
              <a:ext cx="1273273" cy="5095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Flexible Design</a:t>
              </a: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E6199C6-A9AD-36FF-4E59-79B5E202DC09}"/>
              </a:ext>
            </a:extLst>
          </p:cNvPr>
          <p:cNvGrpSpPr/>
          <p:nvPr/>
        </p:nvGrpSpPr>
        <p:grpSpPr>
          <a:xfrm>
            <a:off x="1222015" y="2838716"/>
            <a:ext cx="904166" cy="1210364"/>
            <a:chOff x="3487962" y="2568006"/>
            <a:chExt cx="1424835" cy="1862300"/>
          </a:xfrm>
        </p:grpSpPr>
        <p:pic>
          <p:nvPicPr>
            <p:cNvPr id="42" name="Picture 41" descr="A close up of a logo&#10;&#10;Description automatically generated">
              <a:extLst>
                <a:ext uri="{FF2B5EF4-FFF2-40B4-BE49-F238E27FC236}">
                  <a16:creationId xmlns:a16="http://schemas.microsoft.com/office/drawing/2014/main" id="{6E27B58C-4B17-EF79-1919-187465C98B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29462" t="23090" r="35437" b="9106"/>
            <a:stretch/>
          </p:blipFill>
          <p:spPr>
            <a:xfrm>
              <a:off x="4152533" y="3392052"/>
              <a:ext cx="760264" cy="1038254"/>
            </a:xfrm>
            <a:prstGeom prst="rect">
              <a:avLst/>
            </a:prstGeom>
          </p:spPr>
        </p:pic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EC6A2705-D564-D3E9-E3A0-CAFCDF493C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29462" t="23090" r="35437" b="9106"/>
            <a:stretch/>
          </p:blipFill>
          <p:spPr>
            <a:xfrm>
              <a:off x="3821125" y="2568006"/>
              <a:ext cx="760264" cy="1038254"/>
            </a:xfrm>
            <a:prstGeom prst="rect">
              <a:avLst/>
            </a:prstGeom>
          </p:spPr>
        </p:pic>
        <p:pic>
          <p:nvPicPr>
            <p:cNvPr id="44" name="Picture 43" descr="A close up of a logo&#10;&#10;Description automatically generated">
              <a:extLst>
                <a:ext uri="{FF2B5EF4-FFF2-40B4-BE49-F238E27FC236}">
                  <a16:creationId xmlns:a16="http://schemas.microsoft.com/office/drawing/2014/main" id="{D5F51D06-16F0-CA1A-52DF-E07D757DA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29462" t="23090" r="35437" b="9106"/>
            <a:stretch/>
          </p:blipFill>
          <p:spPr>
            <a:xfrm>
              <a:off x="3487962" y="3392052"/>
              <a:ext cx="760264" cy="10382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46710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B0010D-56E4-5A57-2397-E46A1F63F060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sz="4000" b="1" dirty="0"/>
              <a:t>Sources 2/2</a:t>
            </a:r>
            <a:endParaRPr lang="en-GB" sz="4000" b="1" dirty="0">
              <a:cs typeface="Arial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8AF3990-393E-481F-24D1-15A9D1C717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28381"/>
              </p:ext>
            </p:extLst>
          </p:nvPr>
        </p:nvGraphicFramePr>
        <p:xfrm>
          <a:off x="1524261" y="1992473"/>
          <a:ext cx="8994772" cy="34837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7386">
                  <a:extLst>
                    <a:ext uri="{9D8B030D-6E8A-4147-A177-3AD203B41FA5}">
                      <a16:colId xmlns:a16="http://schemas.microsoft.com/office/drawing/2014/main" val="376678271"/>
                    </a:ext>
                  </a:extLst>
                </a:gridCol>
                <a:gridCol w="4497386">
                  <a:extLst>
                    <a:ext uri="{9D8B030D-6E8A-4147-A177-3AD203B41FA5}">
                      <a16:colId xmlns:a16="http://schemas.microsoft.com/office/drawing/2014/main" val="3431717514"/>
                    </a:ext>
                  </a:extLst>
                </a:gridCol>
              </a:tblGrid>
              <a:tr h="296915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7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7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6373559"/>
                  </a:ext>
                </a:extLst>
              </a:tr>
              <a:tr h="455268">
                <a:tc>
                  <a:txBody>
                    <a:bodyPr/>
                    <a:lstStyle/>
                    <a:p>
                      <a:pPr rtl="0" fontAlgn="auto"/>
                      <a:r>
                        <a:rPr lang="en-US" sz="700" dirty="0">
                          <a:effectLst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700" dirty="0">
                          <a:effectLst/>
                        </a:rPr>
                        <a:t>Ref 1-11 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auto"/>
                      <a:r>
                        <a:rPr lang="en-US" sz="700" dirty="0">
                          <a:effectLst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700" dirty="0">
                          <a:effectLst/>
                        </a:rPr>
                        <a:t>Pages 34-39 of D3.2 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299247"/>
                  </a:ext>
                </a:extLst>
              </a:tr>
              <a:tr h="455268">
                <a:tc>
                  <a:txBody>
                    <a:bodyPr/>
                    <a:lstStyle/>
                    <a:p>
                      <a:pPr rtl="0" fontAlgn="auto"/>
                      <a:r>
                        <a:rPr lang="en-US" sz="700" dirty="0">
                          <a:effectLst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700" dirty="0">
                          <a:effectLst/>
                        </a:rPr>
                        <a:t>Ref 3-5 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auto"/>
                      <a:r>
                        <a:rPr lang="en-US" sz="700" dirty="0">
                          <a:effectLst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700" dirty="0">
                          <a:effectLst/>
                        </a:rPr>
                        <a:t>Pages 34-35 of D3.2 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796213"/>
                  </a:ext>
                </a:extLst>
              </a:tr>
              <a:tr h="455268">
                <a:tc>
                  <a:txBody>
                    <a:bodyPr/>
                    <a:lstStyle/>
                    <a:p>
                      <a:pPr rtl="0" fontAlgn="auto"/>
                      <a:r>
                        <a:rPr lang="en-US" sz="700" dirty="0">
                          <a:effectLst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700" dirty="0">
                          <a:effectLst/>
                        </a:rPr>
                        <a:t>Ref 7 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auto"/>
                      <a:r>
                        <a:rPr lang="en-US" sz="700" dirty="0">
                          <a:effectLst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700" dirty="0">
                          <a:effectLst/>
                        </a:rPr>
                        <a:t>Page 37 of D3.2 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349557"/>
                  </a:ext>
                </a:extLst>
              </a:tr>
              <a:tr h="455268">
                <a:tc>
                  <a:txBody>
                    <a:bodyPr/>
                    <a:lstStyle/>
                    <a:p>
                      <a:pPr rtl="0" fontAlgn="auto"/>
                      <a:r>
                        <a:rPr lang="en-US" sz="700" dirty="0">
                          <a:effectLst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700" dirty="0">
                          <a:effectLst/>
                        </a:rPr>
                        <a:t>Ref 8  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auto"/>
                      <a:r>
                        <a:rPr lang="en-US" sz="700" dirty="0">
                          <a:effectLst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700" dirty="0">
                          <a:effectLst/>
                        </a:rPr>
                        <a:t>Page 37 of D3.2 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743011"/>
                  </a:ext>
                </a:extLst>
              </a:tr>
              <a:tr h="455268">
                <a:tc>
                  <a:txBody>
                    <a:bodyPr/>
                    <a:lstStyle/>
                    <a:p>
                      <a:pPr rtl="0" fontAlgn="auto"/>
                      <a:r>
                        <a:rPr lang="en-US" sz="700" dirty="0">
                          <a:effectLst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700" dirty="0">
                          <a:effectLst/>
                        </a:rPr>
                        <a:t>Ref 10 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auto"/>
                      <a:r>
                        <a:rPr lang="en-US" sz="700" dirty="0">
                          <a:effectLst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700" dirty="0">
                          <a:effectLst/>
                        </a:rPr>
                        <a:t>Page 38 of D3.2 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4593494"/>
                  </a:ext>
                </a:extLst>
              </a:tr>
              <a:tr h="455268">
                <a:tc>
                  <a:txBody>
                    <a:bodyPr/>
                    <a:lstStyle/>
                    <a:p>
                      <a:pPr rtl="0" fontAlgn="auto"/>
                      <a:r>
                        <a:rPr lang="en-US" sz="700" dirty="0">
                          <a:effectLst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700" dirty="0">
                          <a:effectLst/>
                        </a:rPr>
                        <a:t>Ref 14 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auto"/>
                      <a:r>
                        <a:rPr lang="en-US" sz="700" dirty="0">
                          <a:effectLst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700" dirty="0">
                          <a:effectLst/>
                        </a:rPr>
                        <a:t>Page 42 of D3.2 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56838"/>
                  </a:ext>
                </a:extLst>
              </a:tr>
              <a:tr h="455268">
                <a:tc>
                  <a:txBody>
                    <a:bodyPr/>
                    <a:lstStyle/>
                    <a:p>
                      <a:pPr rtl="0" fontAlgn="auto"/>
                      <a:r>
                        <a:rPr lang="en-US" sz="700" dirty="0">
                          <a:effectLst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700" dirty="0">
                          <a:effectLst/>
                        </a:rPr>
                        <a:t>Ref 17 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auto"/>
                      <a:r>
                        <a:rPr lang="en-US" sz="700" dirty="0">
                          <a:effectLst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700" dirty="0">
                          <a:effectLst/>
                        </a:rPr>
                        <a:t>Page 44 of D3.2 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0963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14095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B662A0-98D4-C0EE-3317-BB2ED8B8683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12043" y="2564512"/>
            <a:ext cx="9741190" cy="4398386"/>
          </a:xfrm>
        </p:spPr>
        <p:txBody>
          <a:bodyPr/>
          <a:lstStyle/>
          <a:p>
            <a:pPr marL="0" indent="0">
              <a:buNone/>
            </a:pPr>
            <a:r>
              <a:rPr lang="en-GB" sz="6000" b="1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2170362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182DA-5070-EFA1-9BDD-C074775C5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6412"/>
            <a:ext cx="10515600" cy="1325559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 sz="2800" b="1" dirty="0">
                <a:cs typeface="Calibri Light"/>
              </a:rPr>
              <a:t>Appendix 1</a:t>
            </a:r>
            <a:br>
              <a:rPr lang="en-US" sz="2800" b="1" dirty="0">
                <a:cs typeface="Calibri Light"/>
              </a:rPr>
            </a:br>
            <a:r>
              <a:rPr lang="en-US" sz="2800" b="1" dirty="0">
                <a:cs typeface="Calibri Light"/>
              </a:rPr>
              <a:t>Additional data points for:</a:t>
            </a:r>
            <a:br>
              <a:rPr lang="en-US" sz="2800" b="1" dirty="0">
                <a:cs typeface="Calibri Light"/>
              </a:rPr>
            </a:br>
            <a:r>
              <a:rPr lang="en-US" sz="2800" b="1" dirty="0">
                <a:cs typeface="Calibri Light"/>
              </a:rPr>
              <a:t>'</a:t>
            </a:r>
            <a:r>
              <a:rPr lang="en-GB" sz="2800" b="1" dirty="0">
                <a:cs typeface="Calibri Light"/>
              </a:rPr>
              <a:t>Determine whether to replace, transform or leave an existing building as is'</a:t>
            </a:r>
            <a:endParaRPr lang="en-US" sz="2800" b="1" dirty="0">
              <a:cs typeface="Calibri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923AF6-5697-6FE8-0219-93CA6C15F18E}"/>
              </a:ext>
            </a:extLst>
          </p:cNvPr>
          <p:cNvSpPr txBox="1"/>
          <p:nvPr/>
        </p:nvSpPr>
        <p:spPr>
          <a:xfrm>
            <a:off x="832057" y="2167845"/>
            <a:ext cx="11479405" cy="38985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+mn-lt"/>
                <a:cs typeface="+mn-lt"/>
              </a:rPr>
              <a:t>To consider the transformation potential: 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1000">
                <a:ea typeface="+mn-lt"/>
                <a:cs typeface="+mn-lt"/>
              </a:rPr>
              <a:t>Guidelines for repair and maintenance of products and elements (e.g. necessary actions and their typical timeframes)</a:t>
            </a:r>
            <a:r>
              <a:rPr lang="en-US" sz="1000">
                <a:ea typeface="+mn-lt"/>
                <a:cs typeface="+mn-lt"/>
              </a:rPr>
              <a:t> 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000">
                <a:ea typeface="+mn-lt"/>
                <a:cs typeface="+mn-lt"/>
              </a:rPr>
              <a:t>Location, condition and performance of in-use products (to allow efficient repairs and maintenance, as well as predictive maintenance)  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000">
                <a:ea typeface="+mn-lt"/>
                <a:cs typeface="+mn-lt"/>
              </a:rPr>
              <a:t>Required building performance  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000">
                <a:ea typeface="+mn-lt"/>
                <a:cs typeface="+mn-lt"/>
              </a:rPr>
              <a:t>Real-time condition and performance of individual products/elements in building  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000">
                <a:ea typeface="+mn-lt"/>
                <a:cs typeface="+mn-lt"/>
              </a:rPr>
              <a:t>Required properties of product (e.g. durability, thermal)  </a:t>
            </a:r>
            <a:endParaRPr lang="en-US">
              <a:ea typeface="+mn-lt"/>
              <a:cs typeface="+mn-lt"/>
            </a:endParaRPr>
          </a:p>
          <a:p>
            <a:r>
              <a:rPr lang="en-US" sz="1000">
                <a:ea typeface="+mn-lt"/>
                <a:cs typeface="+mn-lt"/>
              </a:rPr>
              <a:t>To consider it current social and economic value: 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1000">
                <a:ea typeface="+mn-lt"/>
                <a:cs typeface="+mn-lt"/>
              </a:rPr>
              <a:t>Data for modelling: Influence of building circularity indicators on whole life impacts (social, environmental, economic) and whole life costs of building </a:t>
            </a:r>
            <a:r>
              <a:rPr lang="en-US" sz="1000">
                <a:ea typeface="+mn-lt"/>
                <a:cs typeface="+mn-lt"/>
              </a:rPr>
              <a:t> 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000">
                <a:ea typeface="+mn-lt"/>
                <a:cs typeface="+mn-lt"/>
              </a:rPr>
              <a:t>Projected local/regional demand for space and functionality  </a:t>
            </a:r>
            <a:endParaRPr lang="en-US">
              <a:ea typeface="+mn-lt"/>
              <a:cs typeface="+mn-lt"/>
            </a:endParaRPr>
          </a:p>
          <a:p>
            <a:r>
              <a:rPr lang="en-US" sz="1000">
                <a:ea typeface="+mn-lt"/>
                <a:cs typeface="+mn-lt"/>
              </a:rPr>
              <a:t>To consider its urban mining potential:  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1000">
                <a:ea typeface="+mn-lt"/>
                <a:cs typeface="+mn-lt"/>
              </a:rPr>
              <a:t>Data for modelling: Typical residual value realised for elements, products, or materials, based on type/class, circularity indicators and external system parameters </a:t>
            </a:r>
            <a:r>
              <a:rPr lang="en-US" sz="1000">
                <a:ea typeface="+mn-lt"/>
                <a:cs typeface="+mn-lt"/>
              </a:rPr>
              <a:t> 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000">
                <a:ea typeface="+mn-lt"/>
                <a:cs typeface="+mn-lt"/>
              </a:rPr>
              <a:t>Guidance: Local marketing opportunities for products after preparation and processing of waste  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000">
                <a:ea typeface="+mn-lt"/>
                <a:cs typeface="+mn-lt"/>
              </a:rPr>
              <a:t>Guidelines for non-destructive reversal/disassembly of products and elements 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000">
                <a:ea typeface="+mn-lt"/>
                <a:cs typeface="+mn-lt"/>
              </a:rPr>
              <a:t>Listings: Location, type, capacity and contact details of key services and infrastructure for circular treatment of waste materials and products  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000">
                <a:ea typeface="+mn-lt"/>
                <a:cs typeface="+mn-lt"/>
              </a:rPr>
              <a:t>Listings: Product requirements for upcoming projects in region (i.e. in construction, refurbishment, repair and replacement activities)  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000">
                <a:ea typeface="+mn-lt"/>
                <a:cs typeface="+mn-lt"/>
              </a:rPr>
              <a:t>Mass of recyclable materials not within reusable products or their components in existing building  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000">
                <a:ea typeface="+mn-lt"/>
                <a:cs typeface="+mn-lt"/>
              </a:rPr>
              <a:t>Mass of reusable products and product components in existing building  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000">
                <a:ea typeface="+mn-lt"/>
                <a:cs typeface="+mn-lt"/>
              </a:rPr>
              <a:t>Predicted construction waste to be generated / materials to be released from project, split by material type/waste stream (based on building attributes and materials/waste management approaches)  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000">
                <a:ea typeface="+mn-lt"/>
                <a:cs typeface="+mn-lt"/>
              </a:rPr>
              <a:t>Product circularity indicator scores (including cradle-to-gate material inputs and waste)  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000">
                <a:ea typeface="+mn-lt"/>
                <a:cs typeface="+mn-lt"/>
              </a:rPr>
              <a:t>Projected future product material demand in city/region (up to 20 years, split by product/material class)  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000">
                <a:ea typeface="+mn-lt"/>
                <a:cs typeface="+mn-lt"/>
              </a:rPr>
              <a:t>Typical rate of reuse/recycling for different product/material type</a:t>
            </a:r>
            <a:r>
              <a:rPr lang="en-GB" sz="1000">
                <a:ea typeface="+mn-lt"/>
                <a:cs typeface="+mn-lt"/>
              </a:rPr>
              <a:t>s</a:t>
            </a:r>
            <a:r>
              <a:rPr lang="en-US" sz="1000">
                <a:ea typeface="+mn-lt"/>
                <a:cs typeface="+mn-lt"/>
              </a:rPr>
              <a:t> </a:t>
            </a:r>
            <a:endParaRPr lang="en-US">
              <a:ea typeface="+mn-lt"/>
              <a:cs typeface="+mn-lt"/>
            </a:endParaRPr>
          </a:p>
          <a:p>
            <a:r>
              <a:rPr lang="en-US" sz="1000">
                <a:ea typeface="+mn-lt"/>
                <a:cs typeface="+mn-lt"/>
              </a:rPr>
              <a:t>To consider the carbon balance:  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1000">
                <a:ea typeface="+mn-lt"/>
                <a:cs typeface="+mn-lt"/>
              </a:rPr>
              <a:t>Current and expected future performance of building in current form </a:t>
            </a:r>
            <a:r>
              <a:rPr lang="en-US" sz="1000">
                <a:ea typeface="+mn-lt"/>
                <a:cs typeface="+mn-lt"/>
              </a:rPr>
              <a:t> </a:t>
            </a:r>
            <a:endParaRPr lang="en-US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1000">
              <a:cs typeface="Calibri" panose="020F0502020204030204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D7662196-CF8D-A3BB-A442-E5BE4D8731DE}"/>
              </a:ext>
            </a:extLst>
          </p:cNvPr>
          <p:cNvGrpSpPr/>
          <p:nvPr/>
        </p:nvGrpSpPr>
        <p:grpSpPr>
          <a:xfrm>
            <a:off x="37261" y="6279916"/>
            <a:ext cx="12126279" cy="451128"/>
            <a:chOff x="37261" y="6279916"/>
            <a:chExt cx="12126279" cy="451128"/>
          </a:xfrm>
        </p:grpSpPr>
        <p:pic>
          <p:nvPicPr>
            <p:cNvPr id="5" name="Picture 10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FFD93171-F981-D094-7A0B-E307314BB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261" y="6279916"/>
              <a:ext cx="2492681" cy="451128"/>
            </a:xfrm>
            <a:prstGeom prst="rect">
              <a:avLst/>
            </a:prstGeom>
            <a:noFill/>
            <a:ln cap="flat">
              <a:noFill/>
            </a:ln>
          </p:spPr>
        </p:pic>
        <p:grpSp>
          <p:nvGrpSpPr>
            <p:cNvPr id="6" name="Group 11">
              <a:extLst>
                <a:ext uri="{FF2B5EF4-FFF2-40B4-BE49-F238E27FC236}">
                  <a16:creationId xmlns:a16="http://schemas.microsoft.com/office/drawing/2014/main" id="{AC4A466F-76C0-01F2-FC3B-94693E0675E8}"/>
                </a:ext>
              </a:extLst>
            </p:cNvPr>
            <p:cNvGrpSpPr/>
            <p:nvPr/>
          </p:nvGrpSpPr>
          <p:grpSpPr>
            <a:xfrm>
              <a:off x="10292102" y="6305428"/>
              <a:ext cx="1871438" cy="400114"/>
              <a:chOff x="10292102" y="6305428"/>
              <a:chExt cx="1871438" cy="400114"/>
            </a:xfrm>
          </p:grpSpPr>
          <p:pic>
            <p:nvPicPr>
              <p:cNvPr id="7" name="Picture 12" descr="A group of yellow stars&#10;&#10;Description automatically generated with low confidence">
                <a:extLst>
                  <a:ext uri="{FF2B5EF4-FFF2-40B4-BE49-F238E27FC236}">
                    <a16:creationId xmlns:a16="http://schemas.microsoft.com/office/drawing/2014/main" id="{DF629CBA-400D-6CEA-9CF1-22BCA96BEC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292102" y="6350087"/>
                <a:ext cx="511039" cy="323249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8" name="TextBox 13">
                <a:extLst>
                  <a:ext uri="{FF2B5EF4-FFF2-40B4-BE49-F238E27FC236}">
                    <a16:creationId xmlns:a16="http://schemas.microsoft.com/office/drawing/2014/main" id="{D41C3DD7-5B3A-AC67-796B-CC739C4B3BDB}"/>
                  </a:ext>
                </a:extLst>
              </p:cNvPr>
              <p:cNvSpPr txBox="1"/>
              <p:nvPr/>
            </p:nvSpPr>
            <p:spPr>
              <a:xfrm>
                <a:off x="10803142" y="6305428"/>
                <a:ext cx="1360398" cy="400114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500" b="0" i="0" u="none" strike="noStrike" kern="1200" cap="none" spc="0" baseline="0">
                    <a:solidFill>
                      <a:srgbClr val="414141"/>
                    </a:solidFill>
                    <a:uFillTx/>
                    <a:latin typeface="arial" pitchFamily="34"/>
                  </a:rPr>
                  <a:t>This project received funding from the European Union's Horizon 2020 research and innovation programme under grant agreement No 821201.</a:t>
                </a:r>
                <a:endParaRPr lang="en-GB" sz="5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18775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182DA-5070-EFA1-9BDD-C074775C5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tx1"/>
                </a:solidFill>
                <a:cs typeface="Calibri Light"/>
              </a:rPr>
            </a:br>
            <a:endParaRPr lang="en-US" dirty="0">
              <a:solidFill>
                <a:schemeClr val="tx1"/>
              </a:solidFill>
              <a:cs typeface="Calibri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923AF6-5697-6FE8-0219-93CA6C15F18E}"/>
              </a:ext>
            </a:extLst>
          </p:cNvPr>
          <p:cNvSpPr txBox="1"/>
          <p:nvPr/>
        </p:nvSpPr>
        <p:spPr>
          <a:xfrm>
            <a:off x="847296" y="2441802"/>
            <a:ext cx="10070424" cy="39241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ea typeface="+mn-lt"/>
                <a:cs typeface="+mn-lt"/>
              </a:rPr>
              <a:t>General information / Logistics  </a:t>
            </a:r>
            <a:endParaRPr lang="en-US" sz="24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1100" dirty="0">
                <a:ea typeface="+mn-lt"/>
                <a:cs typeface="+mn-lt"/>
              </a:rPr>
              <a:t>Building information: intended function/performance, design and specifications, installation history, use history, current condition and performance, current use patterns/utilisation rate, external factors (e.g. local area affluence, local trends in space requirements, demolition rate) </a:t>
            </a:r>
            <a:r>
              <a:rPr lang="en-US" sz="1100" dirty="0">
                <a:ea typeface="+mn-lt"/>
                <a:cs typeface="+mn-lt"/>
              </a:rPr>
              <a:t> 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1100" dirty="0">
                <a:ea typeface="+mn-lt"/>
                <a:cs typeface="+mn-lt"/>
              </a:rPr>
              <a:t>Data for modelling: Influence of building circularity indicators on whole life impacts (social, environmental, economic) and whole life costs of building   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1100" dirty="0">
                <a:ea typeface="+mn-lt"/>
                <a:cs typeface="+mn-lt"/>
              </a:rPr>
              <a:t>Listings: Location, type, capacity and contact details of key services and infrastructure for circular treatment of waste materials and products  </a:t>
            </a:r>
            <a:endParaRPr lang="en-US" sz="2400" dirty="0"/>
          </a:p>
          <a:p>
            <a:r>
              <a:rPr lang="en-US" sz="1100" dirty="0">
                <a:ea typeface="+mn-lt"/>
                <a:cs typeface="+mn-lt"/>
              </a:rPr>
              <a:t>To assess supply  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GB" sz="1100" dirty="0">
                <a:ea typeface="+mn-lt"/>
                <a:cs typeface="+mn-lt"/>
              </a:rPr>
              <a:t>Data for modelling: Typical residual value realised for elements, products or materials, based on type/class, circularity indicators and external system parameters </a:t>
            </a:r>
            <a:r>
              <a:rPr lang="en-US" sz="1100" dirty="0">
                <a:ea typeface="+mn-lt"/>
                <a:cs typeface="+mn-lt"/>
              </a:rPr>
              <a:t> 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1100" dirty="0">
                <a:ea typeface="+mn-lt"/>
                <a:cs typeface="+mn-lt"/>
              </a:rPr>
              <a:t>Listings: Products/materials soon to be released from projects in region and available for direct reuse (e.g. construction, refurbishment or demolition waste) - quantities, physical properties &amp; condition, location, value and circularity indicators  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1100" dirty="0">
                <a:ea typeface="+mn-lt"/>
                <a:cs typeface="+mn-lt"/>
              </a:rPr>
              <a:t>Mass of reusable products and product components in existing building  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1100" dirty="0">
                <a:ea typeface="+mn-lt"/>
                <a:cs typeface="+mn-lt"/>
              </a:rPr>
              <a:t>Predicted construction waste to be generated / materials to be released from project, split by material type/waste stream (based on building attributes and materials/waste management approaches)  </a:t>
            </a:r>
            <a:endParaRPr lang="en-US" sz="2400" dirty="0"/>
          </a:p>
          <a:p>
            <a:r>
              <a:rPr lang="en-US" sz="1100" dirty="0">
                <a:ea typeface="+mn-lt"/>
                <a:cs typeface="+mn-lt"/>
              </a:rPr>
              <a:t>To assess demand  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GB" sz="1100" dirty="0">
                <a:ea typeface="+mn-lt"/>
                <a:cs typeface="+mn-lt"/>
              </a:rPr>
              <a:t>Listings: Product requirements for upcoming projects in region (i.e. in construction, refurbishment, repair and replacement activities) </a:t>
            </a:r>
            <a:r>
              <a:rPr lang="en-US" sz="1100" dirty="0">
                <a:ea typeface="+mn-lt"/>
                <a:cs typeface="+mn-lt"/>
              </a:rPr>
              <a:t> </a:t>
            </a:r>
            <a:endParaRPr lang="en-US" sz="2400" dirty="0"/>
          </a:p>
          <a:p>
            <a:r>
              <a:rPr lang="en-GB" sz="1100" dirty="0">
                <a:ea typeface="+mn-lt"/>
                <a:cs typeface="+mn-lt"/>
              </a:rPr>
              <a:t>To assess quality and type of materials </a:t>
            </a:r>
            <a:r>
              <a:rPr lang="en-US" sz="1100" dirty="0">
                <a:ea typeface="+mn-lt"/>
                <a:cs typeface="+mn-lt"/>
              </a:rPr>
              <a:t> 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GB" sz="1100" dirty="0">
                <a:ea typeface="+mn-lt"/>
                <a:cs typeface="+mn-lt"/>
              </a:rPr>
              <a:t>Product circularity indicator scores (including cradle-to-gate material inputs and waste</a:t>
            </a:r>
            <a:r>
              <a:rPr lang="en-US" sz="1100" dirty="0">
                <a:ea typeface="+mn-lt"/>
                <a:cs typeface="+mn-lt"/>
              </a:rPr>
              <a:t> 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1100" dirty="0">
                <a:ea typeface="+mn-lt"/>
                <a:cs typeface="+mn-lt"/>
              </a:rPr>
              <a:t>Type, quality and condition of waste materials and end-of-use products being handled  </a:t>
            </a:r>
            <a:endParaRPr lang="en-US" sz="2400" dirty="0"/>
          </a:p>
          <a:p>
            <a:r>
              <a:rPr lang="en-US" sz="1100" dirty="0">
                <a:ea typeface="+mn-lt"/>
                <a:cs typeface="+mn-lt"/>
              </a:rPr>
              <a:t>To assess carbon impact  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GB" sz="1100" dirty="0">
                <a:ea typeface="+mn-lt"/>
                <a:cs typeface="+mn-lt"/>
              </a:rPr>
              <a:t>Data for modelling: Typical whole life impacts realised for elements, products or materials, based on type/class, circularity indicators and external system parameters </a:t>
            </a:r>
            <a:r>
              <a:rPr lang="en-US" sz="1100" dirty="0">
                <a:ea typeface="+mn-lt"/>
                <a:cs typeface="+mn-lt"/>
              </a:rPr>
              <a:t> </a:t>
            </a:r>
            <a:endParaRPr lang="en-US" sz="2400" dirty="0"/>
          </a:p>
          <a:p>
            <a:endParaRPr lang="en-US" sz="1100" dirty="0">
              <a:cs typeface="Calibri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5C69931E-4826-989A-930D-2256D73A1D5F}"/>
              </a:ext>
            </a:extLst>
          </p:cNvPr>
          <p:cNvGrpSpPr/>
          <p:nvPr/>
        </p:nvGrpSpPr>
        <p:grpSpPr>
          <a:xfrm>
            <a:off x="37261" y="6279916"/>
            <a:ext cx="12126279" cy="451128"/>
            <a:chOff x="37261" y="6279916"/>
            <a:chExt cx="12126279" cy="451128"/>
          </a:xfrm>
        </p:grpSpPr>
        <p:pic>
          <p:nvPicPr>
            <p:cNvPr id="5" name="Picture 10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3A081214-449E-009B-6A21-7642D3E74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261" y="6279916"/>
              <a:ext cx="2492681" cy="451128"/>
            </a:xfrm>
            <a:prstGeom prst="rect">
              <a:avLst/>
            </a:prstGeom>
            <a:noFill/>
            <a:ln cap="flat">
              <a:noFill/>
            </a:ln>
          </p:spPr>
        </p:pic>
        <p:grpSp>
          <p:nvGrpSpPr>
            <p:cNvPr id="6" name="Group 11">
              <a:extLst>
                <a:ext uri="{FF2B5EF4-FFF2-40B4-BE49-F238E27FC236}">
                  <a16:creationId xmlns:a16="http://schemas.microsoft.com/office/drawing/2014/main" id="{02CF3E27-E41E-E5BC-586E-AB2944AEDA20}"/>
                </a:ext>
              </a:extLst>
            </p:cNvPr>
            <p:cNvGrpSpPr/>
            <p:nvPr/>
          </p:nvGrpSpPr>
          <p:grpSpPr>
            <a:xfrm>
              <a:off x="10292102" y="6305428"/>
              <a:ext cx="1871438" cy="400114"/>
              <a:chOff x="10292102" y="6305428"/>
              <a:chExt cx="1871438" cy="400114"/>
            </a:xfrm>
          </p:grpSpPr>
          <p:pic>
            <p:nvPicPr>
              <p:cNvPr id="7" name="Picture 12" descr="A group of yellow stars&#10;&#10;Description automatically generated with low confidence">
                <a:extLst>
                  <a:ext uri="{FF2B5EF4-FFF2-40B4-BE49-F238E27FC236}">
                    <a16:creationId xmlns:a16="http://schemas.microsoft.com/office/drawing/2014/main" id="{7A044650-C6B8-EA8B-03EF-7BC6E67BC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292102" y="6350087"/>
                <a:ext cx="511039" cy="323249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8" name="TextBox 13">
                <a:extLst>
                  <a:ext uri="{FF2B5EF4-FFF2-40B4-BE49-F238E27FC236}">
                    <a16:creationId xmlns:a16="http://schemas.microsoft.com/office/drawing/2014/main" id="{18B5CB34-2937-1F9A-F1F8-F79C1B70C19F}"/>
                  </a:ext>
                </a:extLst>
              </p:cNvPr>
              <p:cNvSpPr txBox="1"/>
              <p:nvPr/>
            </p:nvSpPr>
            <p:spPr>
              <a:xfrm>
                <a:off x="10803142" y="6305428"/>
                <a:ext cx="1360398" cy="400114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500" b="0" i="0" u="none" strike="noStrike" kern="1200" cap="none" spc="0" baseline="0" dirty="0">
                    <a:solidFill>
                      <a:srgbClr val="414141"/>
                    </a:solidFill>
                    <a:uFillTx/>
                    <a:latin typeface="arial" pitchFamily="34"/>
                  </a:rPr>
                  <a:t>This project received funding from the European Union's Horizon 2020 research and innovation programme under grant agreement No 821201.</a:t>
                </a:r>
                <a:endParaRPr lang="en-GB" sz="5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07C00ED-36E9-E0AD-9DFB-7807E5C8CC2A}"/>
              </a:ext>
            </a:extLst>
          </p:cNvPr>
          <p:cNvSpPr txBox="1"/>
          <p:nvPr/>
        </p:nvSpPr>
        <p:spPr>
          <a:xfrm>
            <a:off x="847296" y="580151"/>
            <a:ext cx="10994183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cs typeface="Calibri Light"/>
              </a:rPr>
              <a:t>Appendix 2</a:t>
            </a:r>
          </a:p>
          <a:p>
            <a:r>
              <a:rPr lang="en-US" sz="2800" b="1" dirty="0">
                <a:cs typeface="Calibri Light"/>
              </a:rPr>
              <a:t>Additional data points for: </a:t>
            </a:r>
          </a:p>
          <a:p>
            <a:r>
              <a:rPr lang="en-GB" sz="2800" b="1" dirty="0">
                <a:solidFill>
                  <a:schemeClr val="tx1"/>
                </a:solidFill>
                <a:cs typeface="Calibri Light"/>
              </a:rPr>
              <a:t>'Creating a marketplace for reused and recycled construction products'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01038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182DA-5070-EFA1-9BDD-C074775C5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868337"/>
            <a:ext cx="10515600" cy="1325559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 sz="2800" b="1" dirty="0">
                <a:cs typeface="Calibri Light"/>
              </a:rPr>
              <a:t>Appendix 3 </a:t>
            </a:r>
            <a:br>
              <a:rPr lang="en-US" sz="2800" b="1" dirty="0">
                <a:cs typeface="Calibri Light"/>
              </a:rPr>
            </a:br>
            <a:r>
              <a:rPr lang="en-US" sz="2800" b="1" dirty="0">
                <a:cs typeface="Calibri Light"/>
              </a:rPr>
              <a:t>Additional data points for: </a:t>
            </a:r>
            <a:br>
              <a:rPr lang="en-US" sz="2800" b="1" dirty="0">
                <a:solidFill>
                  <a:schemeClr val="tx1"/>
                </a:solidFill>
                <a:cs typeface="Calibri Light"/>
              </a:rPr>
            </a:br>
            <a:r>
              <a:rPr lang="en-GB" sz="2800" b="1" dirty="0">
                <a:cs typeface="Calibri Light"/>
              </a:rPr>
              <a:t>"Carry out benchmarking and target-setting regarding circular economy at city level"</a:t>
            </a:r>
            <a:endParaRPr lang="en-US" sz="2800" b="1" dirty="0">
              <a:cs typeface="Calibri Light"/>
            </a:endParaRPr>
          </a:p>
          <a:p>
            <a:endParaRPr lang="en-US" sz="2800" b="1" dirty="0">
              <a:cs typeface="Calibri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923AF6-5697-6FE8-0219-93CA6C15F18E}"/>
              </a:ext>
            </a:extLst>
          </p:cNvPr>
          <p:cNvSpPr txBox="1"/>
          <p:nvPr/>
        </p:nvSpPr>
        <p:spPr>
          <a:xfrm>
            <a:off x="868785" y="2500537"/>
            <a:ext cx="10099178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ea typeface="+mn-lt"/>
                <a:cs typeface="+mn-lt"/>
              </a:rPr>
              <a:t>Logistics and infrastructure  </a:t>
            </a:r>
            <a:endParaRPr lang="en-US" sz="32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ea typeface="+mn-lt"/>
                <a:cs typeface="+mn-lt"/>
              </a:rPr>
              <a:t>Capacities and geographic coverage of existing infrastructure, services and skills for management of prioritised waste streams </a:t>
            </a:r>
            <a:r>
              <a:rPr lang="en-US" sz="1400" dirty="0">
                <a:ea typeface="+mn-lt"/>
                <a:cs typeface="+mn-lt"/>
              </a:rPr>
              <a:t> </a:t>
            </a:r>
            <a:endParaRPr lang="en-US" sz="32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ea typeface="+mn-lt"/>
                <a:cs typeface="+mn-lt"/>
              </a:rPr>
              <a:t>Listings: Location, type, capacity and contact details of key services and infrastructure for circular treatment of waste materials and products  </a:t>
            </a:r>
            <a:endParaRPr lang="en-US" sz="3200" dirty="0">
              <a:ea typeface="+mn-lt"/>
              <a:cs typeface="+mn-lt"/>
            </a:endParaRPr>
          </a:p>
          <a:p>
            <a:r>
              <a:rPr lang="en-US" sz="1400" dirty="0">
                <a:ea typeface="+mn-lt"/>
                <a:cs typeface="+mn-lt"/>
              </a:rPr>
              <a:t>Supply demand balance  </a:t>
            </a:r>
            <a:endParaRPr lang="en-US" sz="32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ea typeface="+mn-lt"/>
                <a:cs typeface="+mn-lt"/>
              </a:rPr>
              <a:t>Listings: Product requirements for upcoming projects in region (i.e. in construction, refurbishment, repair and replacement activities) </a:t>
            </a:r>
            <a:r>
              <a:rPr lang="en-US" sz="1400" dirty="0">
                <a:ea typeface="+mn-lt"/>
                <a:cs typeface="+mn-lt"/>
              </a:rPr>
              <a:t> </a:t>
            </a:r>
            <a:endParaRPr lang="en-US" sz="32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ea typeface="+mn-lt"/>
                <a:cs typeface="+mn-lt"/>
              </a:rPr>
              <a:t>Projected generation of different CDW streams in region </a:t>
            </a:r>
            <a:endParaRPr lang="en-US" sz="3200" dirty="0"/>
          </a:p>
          <a:p>
            <a:pPr marL="285750" indent="-285750">
              <a:buFont typeface="Arial"/>
              <a:buChar char="•"/>
            </a:pPr>
            <a:r>
              <a:rPr lang="en-US" sz="1400" dirty="0">
                <a:ea typeface="+mn-lt"/>
                <a:cs typeface="+mn-lt"/>
              </a:rPr>
              <a:t>Projected future </a:t>
            </a:r>
            <a:r>
              <a:rPr lang="en-US" sz="1400" dirty="0" err="1">
                <a:ea typeface="+mn-lt"/>
                <a:cs typeface="+mn-lt"/>
              </a:rPr>
              <a:t>productmaterial</a:t>
            </a:r>
            <a:r>
              <a:rPr lang="en-US" sz="1400" dirty="0">
                <a:ea typeface="+mn-lt"/>
                <a:cs typeface="+mn-lt"/>
              </a:rPr>
              <a:t> demand in city/region (up to 20 years, split by product/material class)  </a:t>
            </a:r>
            <a:endParaRPr lang="en-US" sz="3200" dirty="0"/>
          </a:p>
          <a:p>
            <a:pPr marL="285750" indent="-285750">
              <a:buFont typeface="Arial"/>
              <a:buChar char="•"/>
            </a:pPr>
            <a:r>
              <a:rPr lang="en-US" sz="1400" dirty="0">
                <a:ea typeface="+mn-lt"/>
                <a:cs typeface="+mn-lt"/>
              </a:rPr>
              <a:t>Total quantities of different material and product types embodied within building stock of interest  </a:t>
            </a:r>
            <a:endParaRPr lang="en-US" sz="3200" dirty="0"/>
          </a:p>
          <a:p>
            <a:pPr marL="285750" indent="-285750">
              <a:buFont typeface="Arial"/>
              <a:buChar char="•"/>
            </a:pPr>
            <a:r>
              <a:rPr lang="en-US" sz="1400" dirty="0">
                <a:ea typeface="+mn-lt"/>
                <a:cs typeface="+mn-lt"/>
              </a:rPr>
              <a:t>Typical rate of reuse/recycling for different product/material types </a:t>
            </a:r>
            <a:endParaRPr lang="en-US" sz="3200" dirty="0"/>
          </a:p>
          <a:p>
            <a:r>
              <a:rPr lang="en-US" sz="1400" dirty="0">
                <a:ea typeface="+mn-lt"/>
                <a:cs typeface="+mn-lt"/>
              </a:rPr>
              <a:t>Carbon impacts  </a:t>
            </a:r>
            <a:endParaRPr lang="en-US" sz="3200" dirty="0"/>
          </a:p>
          <a:p>
            <a:pPr marL="285750" indent="-285750">
              <a:buFont typeface="Arial"/>
              <a:buChar char="•"/>
            </a:pPr>
            <a:r>
              <a:rPr lang="en-GB" sz="1400" dirty="0">
                <a:ea typeface="+mn-lt"/>
                <a:cs typeface="+mn-lt"/>
              </a:rPr>
              <a:t>Size of, and impacts associated with, existing CDW flows, split by CDW stream</a:t>
            </a:r>
            <a:endParaRPr lang="en-US" sz="3200" dirty="0"/>
          </a:p>
          <a:p>
            <a:endParaRPr lang="en-US" sz="1400" dirty="0">
              <a:cs typeface="Calibri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B2B98BF0-F5E3-6B9F-D2F4-7488F6874B7F}"/>
              </a:ext>
            </a:extLst>
          </p:cNvPr>
          <p:cNvGrpSpPr/>
          <p:nvPr/>
        </p:nvGrpSpPr>
        <p:grpSpPr>
          <a:xfrm>
            <a:off x="37261" y="6279916"/>
            <a:ext cx="12126279" cy="451128"/>
            <a:chOff x="37261" y="6279916"/>
            <a:chExt cx="12126279" cy="451128"/>
          </a:xfrm>
        </p:grpSpPr>
        <p:pic>
          <p:nvPicPr>
            <p:cNvPr id="5" name="Picture 10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0962AED9-C8A6-FAA1-496D-8B0E98A8A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261" y="6279916"/>
              <a:ext cx="2492681" cy="451128"/>
            </a:xfrm>
            <a:prstGeom prst="rect">
              <a:avLst/>
            </a:prstGeom>
            <a:noFill/>
            <a:ln cap="flat">
              <a:noFill/>
            </a:ln>
          </p:spPr>
        </p:pic>
        <p:grpSp>
          <p:nvGrpSpPr>
            <p:cNvPr id="6" name="Group 11">
              <a:extLst>
                <a:ext uri="{FF2B5EF4-FFF2-40B4-BE49-F238E27FC236}">
                  <a16:creationId xmlns:a16="http://schemas.microsoft.com/office/drawing/2014/main" id="{C87AEAB5-894C-7B0F-50DE-D4B5C7BF16DE}"/>
                </a:ext>
              </a:extLst>
            </p:cNvPr>
            <p:cNvGrpSpPr/>
            <p:nvPr/>
          </p:nvGrpSpPr>
          <p:grpSpPr>
            <a:xfrm>
              <a:off x="10292102" y="6305428"/>
              <a:ext cx="1871438" cy="400114"/>
              <a:chOff x="10292102" y="6305428"/>
              <a:chExt cx="1871438" cy="400114"/>
            </a:xfrm>
          </p:grpSpPr>
          <p:pic>
            <p:nvPicPr>
              <p:cNvPr id="7" name="Picture 12" descr="A group of yellow stars&#10;&#10;Description automatically generated with low confidence">
                <a:extLst>
                  <a:ext uri="{FF2B5EF4-FFF2-40B4-BE49-F238E27FC236}">
                    <a16:creationId xmlns:a16="http://schemas.microsoft.com/office/drawing/2014/main" id="{5EC8DA3D-4FFB-1D21-B1D7-49081DFBC8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292102" y="6350087"/>
                <a:ext cx="511039" cy="323249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8" name="TextBox 13">
                <a:extLst>
                  <a:ext uri="{FF2B5EF4-FFF2-40B4-BE49-F238E27FC236}">
                    <a16:creationId xmlns:a16="http://schemas.microsoft.com/office/drawing/2014/main" id="{4B4E14B3-691F-AA79-3D54-B292FEE59C7B}"/>
                  </a:ext>
                </a:extLst>
              </p:cNvPr>
              <p:cNvSpPr txBox="1"/>
              <p:nvPr/>
            </p:nvSpPr>
            <p:spPr>
              <a:xfrm>
                <a:off x="10803142" y="6305428"/>
                <a:ext cx="1360398" cy="400114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500" b="0" i="0" u="none" strike="noStrike" kern="1200" cap="none" spc="0" baseline="0" dirty="0">
                    <a:solidFill>
                      <a:srgbClr val="414141"/>
                    </a:solidFill>
                    <a:uFillTx/>
                    <a:latin typeface="arial" pitchFamily="34"/>
                  </a:rPr>
                  <a:t>This project received funding from the European Union's Horizon 2020 research and innovation programme under grant agreement No 821201.</a:t>
                </a:r>
                <a:endParaRPr lang="en-GB" sz="5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25538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9724B0-363E-FF1F-7F3A-892874FD8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 dirty="0">
                <a:ea typeface="+mn-lt"/>
                <a:cs typeface="+mn-lt"/>
              </a:rPr>
              <a:t>Module 4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0B9E9-8C88-361B-079D-A5030A7D3EB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8AC72B-3E32-42EA-6194-315E88AB48C2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43506ED-3E16-85A4-B08A-C00B18F1D797}"/>
              </a:ext>
            </a:extLst>
          </p:cNvPr>
          <p:cNvGraphicFramePr/>
          <p:nvPr/>
        </p:nvGraphicFramePr>
        <p:xfrm>
          <a:off x="334961" y="413526"/>
          <a:ext cx="1169771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7477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64FAD6C3-0D7D-F9B3-ABDA-AC53A936C6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5005" b="5005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3EFCE0-D01D-B6D5-DF69-A503DEE4A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0564" y="1721824"/>
            <a:ext cx="6708360" cy="3390905"/>
          </a:xfrm>
        </p:spPr>
        <p:txBody>
          <a:bodyPr lIns="91440" tIns="45720" rIns="91440" bIns="45720" anchor="ctr">
            <a:noAutofit/>
          </a:bodyPr>
          <a:lstStyle/>
          <a:p>
            <a:r>
              <a:rPr lang="en-GB" sz="5400" dirty="0">
                <a:solidFill>
                  <a:srgbClr val="000000"/>
                </a:solidFill>
                <a:cs typeface="Arial"/>
              </a:rPr>
              <a:t>Imagine you are trying to </a:t>
            </a:r>
            <a:br>
              <a:rPr lang="en-GB" sz="5400" dirty="0">
                <a:solidFill>
                  <a:srgbClr val="000000"/>
                </a:solidFill>
                <a:cs typeface="Arial"/>
              </a:rPr>
            </a:br>
            <a:r>
              <a:rPr lang="en-GB" sz="5400" dirty="0">
                <a:solidFill>
                  <a:srgbClr val="000000"/>
                </a:solidFill>
                <a:cs typeface="Arial"/>
              </a:rPr>
              <a:t>implement these circularity </a:t>
            </a:r>
            <a:br>
              <a:rPr lang="en-GB" sz="5400" dirty="0">
                <a:solidFill>
                  <a:srgbClr val="000000"/>
                </a:solidFill>
                <a:cs typeface="Arial"/>
              </a:rPr>
            </a:br>
            <a:r>
              <a:rPr lang="en-GB" sz="5400" dirty="0">
                <a:solidFill>
                  <a:srgbClr val="000000"/>
                </a:solidFill>
                <a:cs typeface="Arial"/>
              </a:rPr>
              <a:t>initiatives…</a:t>
            </a:r>
            <a:endParaRPr lang="en-US" sz="5400" dirty="0">
              <a:solidFill>
                <a:srgbClr val="00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3D9B1-7458-78F3-F5D5-BD85398443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ctr"/>
          <a:lstStyle/>
          <a:p>
            <a:r>
              <a:rPr lang="en-US" dirty="0">
                <a:cs typeface="Arial"/>
              </a:rPr>
              <a:t>Module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744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8398A8-58ED-90F6-3DB4-CD100C24AE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US" dirty="0">
                <a:cs typeface="Arial"/>
              </a:rPr>
              <a:t>Module 4</a:t>
            </a:r>
            <a:endParaRPr lang="en-US" dirty="0"/>
          </a:p>
        </p:txBody>
      </p:sp>
      <p:pic>
        <p:nvPicPr>
          <p:cNvPr id="5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11200C47-ED80-3A4F-2C96-77AE1A75248D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582357" y="1268648"/>
            <a:ext cx="3482735" cy="3482735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727E14-DF70-D294-18ED-690291F929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1" y="2445871"/>
            <a:ext cx="3235326" cy="2865674"/>
          </a:xfrm>
        </p:spPr>
        <p:txBody>
          <a:bodyPr lIns="91440" tIns="45720" rIns="91440" bIns="45720" anchor="t"/>
          <a:lstStyle/>
          <a:p>
            <a:pPr algn="ctr"/>
            <a:r>
              <a:rPr lang="en-US" sz="2800" b="0" dirty="0">
                <a:solidFill>
                  <a:srgbClr val="000000"/>
                </a:solidFill>
                <a:cs typeface="Arial"/>
              </a:rPr>
              <a:t>Determine whether to replace, transform or leave an existing building as is</a:t>
            </a:r>
            <a:endParaRPr lang="en-US"/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49D3BECC-D077-A591-E4F0-C53554673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26" y="1448716"/>
            <a:ext cx="95250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74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8398A8-58ED-90F6-3DB4-CD100C24AE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US" dirty="0">
                <a:cs typeface="Arial"/>
              </a:rPr>
              <a:t>Module 4</a:t>
            </a:r>
            <a:endParaRPr lang="en-US" dirty="0"/>
          </a:p>
        </p:txBody>
      </p:sp>
      <p:pic>
        <p:nvPicPr>
          <p:cNvPr id="5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11200C47-ED80-3A4F-2C96-77AE1A75248D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582357" y="1268648"/>
            <a:ext cx="3482735" cy="3482735"/>
          </a:xfrm>
        </p:spPr>
      </p:pic>
      <p:pic>
        <p:nvPicPr>
          <p:cNvPr id="6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22914160-4096-122F-1A7C-B6B53CE47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869" y="1274339"/>
            <a:ext cx="3468357" cy="348273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727E14-DF70-D294-18ED-690291F929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1" y="2445871"/>
            <a:ext cx="3235326" cy="2865674"/>
          </a:xfrm>
        </p:spPr>
        <p:txBody>
          <a:bodyPr lIns="91440" tIns="45720" rIns="91440" bIns="45720" anchor="t"/>
          <a:lstStyle/>
          <a:p>
            <a:pPr algn="ctr"/>
            <a:r>
              <a:rPr lang="en-US" sz="2800" b="0" dirty="0">
                <a:solidFill>
                  <a:srgbClr val="000000"/>
                </a:solidFill>
                <a:cs typeface="Arial"/>
              </a:rPr>
              <a:t>Determine whether to replace, transform or leave an existing building as is</a:t>
            </a:r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0ACE2D5-C729-B022-6F7B-282059800D50}"/>
              </a:ext>
            </a:extLst>
          </p:cNvPr>
          <p:cNvSpPr txBox="1">
            <a:spLocks/>
          </p:cNvSpPr>
          <p:nvPr/>
        </p:nvSpPr>
        <p:spPr>
          <a:xfrm>
            <a:off x="4353231" y="2443490"/>
            <a:ext cx="3458064" cy="286567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dirty="0">
                <a:solidFill>
                  <a:srgbClr val="000000"/>
                </a:solidFill>
                <a:cs typeface="Arial"/>
              </a:rPr>
              <a:t>Create a marketplace for reused and recycled construction products </a:t>
            </a:r>
            <a:endParaRPr lang="en-US" sz="2800" b="0" dirty="0">
              <a:cs typeface="Arial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49D3BECC-D077-A591-E4F0-C53554673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526" y="1448716"/>
            <a:ext cx="952500" cy="942975"/>
          </a:xfrm>
          <a:prstGeom prst="rect">
            <a:avLst/>
          </a:prstGeom>
        </p:spPr>
      </p:pic>
      <p:pic>
        <p:nvPicPr>
          <p:cNvPr id="15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D08B049B-089A-5E35-8B06-EF56D5B7D1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6374" y="1452673"/>
            <a:ext cx="904875" cy="91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88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8398A8-58ED-90F6-3DB4-CD100C24AE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US" dirty="0">
                <a:cs typeface="Arial"/>
              </a:rPr>
              <a:t>Module 4</a:t>
            </a:r>
            <a:endParaRPr lang="en-US" dirty="0"/>
          </a:p>
        </p:txBody>
      </p:sp>
      <p:pic>
        <p:nvPicPr>
          <p:cNvPr id="5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11200C47-ED80-3A4F-2C96-77AE1A75248D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582357" y="1268648"/>
            <a:ext cx="3482735" cy="3482735"/>
          </a:xfrm>
        </p:spPr>
      </p:pic>
      <p:pic>
        <p:nvPicPr>
          <p:cNvPr id="6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22914160-4096-122F-1A7C-B6B53CE47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869" y="1274339"/>
            <a:ext cx="3468357" cy="3482735"/>
          </a:xfrm>
          <a:prstGeom prst="rect">
            <a:avLst/>
          </a:prstGeom>
        </p:spPr>
      </p:pic>
      <p:pic>
        <p:nvPicPr>
          <p:cNvPr id="7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84601765-5759-1B10-015E-8673FEF60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1228" y="1274337"/>
            <a:ext cx="3468357" cy="348273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727E14-DF70-D294-18ED-690291F929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1" y="2445871"/>
            <a:ext cx="3235326" cy="2865674"/>
          </a:xfrm>
        </p:spPr>
        <p:txBody>
          <a:bodyPr lIns="91440" tIns="45720" rIns="91440" bIns="45720" anchor="t"/>
          <a:lstStyle/>
          <a:p>
            <a:pPr algn="ctr"/>
            <a:r>
              <a:rPr lang="en-US" sz="2800" b="0" dirty="0">
                <a:solidFill>
                  <a:srgbClr val="000000"/>
                </a:solidFill>
                <a:cs typeface="Arial"/>
              </a:rPr>
              <a:t>Determine whether to replace, transform or leave an existing building as is</a:t>
            </a:r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0ACE2D5-C729-B022-6F7B-282059800D50}"/>
              </a:ext>
            </a:extLst>
          </p:cNvPr>
          <p:cNvSpPr txBox="1">
            <a:spLocks/>
          </p:cNvSpPr>
          <p:nvPr/>
        </p:nvSpPr>
        <p:spPr>
          <a:xfrm>
            <a:off x="4353231" y="2443490"/>
            <a:ext cx="3458064" cy="286567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dirty="0">
                <a:solidFill>
                  <a:srgbClr val="000000"/>
                </a:solidFill>
                <a:cs typeface="Arial"/>
              </a:rPr>
              <a:t>Create a marketplace for reused and recycled construction products </a:t>
            </a:r>
            <a:endParaRPr lang="en-US" sz="2800" b="0" dirty="0">
              <a:cs typeface="Arial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622E6F6-489C-778D-8B26-DE3D0461C2EE}"/>
              </a:ext>
            </a:extLst>
          </p:cNvPr>
          <p:cNvSpPr txBox="1">
            <a:spLocks/>
          </p:cNvSpPr>
          <p:nvPr/>
        </p:nvSpPr>
        <p:spPr>
          <a:xfrm>
            <a:off x="8222762" y="2302813"/>
            <a:ext cx="3235326" cy="286567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dirty="0">
                <a:solidFill>
                  <a:srgbClr val="000000"/>
                </a:solidFill>
                <a:cs typeface="Arial"/>
              </a:rPr>
              <a:t>Carry out benchmarking and target-setting regarding circular economy at city level</a:t>
            </a:r>
            <a:endParaRPr lang="en-US" sz="2800" b="0" dirty="0">
              <a:cs typeface="Arial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49D3BECC-D077-A591-E4F0-C535546734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526" y="1448716"/>
            <a:ext cx="952500" cy="942975"/>
          </a:xfrm>
          <a:prstGeom prst="rect">
            <a:avLst/>
          </a:prstGeom>
        </p:spPr>
      </p:pic>
      <p:pic>
        <p:nvPicPr>
          <p:cNvPr id="15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D08B049B-089A-5E35-8B06-EF56D5B7D1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6374" y="1452673"/>
            <a:ext cx="904875" cy="916599"/>
          </a:xfrm>
          <a:prstGeom prst="rect">
            <a:avLst/>
          </a:prstGeom>
        </p:spPr>
      </p:pic>
      <p:pic>
        <p:nvPicPr>
          <p:cNvPr id="16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CD2603B-4B6D-1194-7DCE-19FC32C96C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0998" y="1449997"/>
            <a:ext cx="781050" cy="79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2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52459F-0C76-BEC9-088A-7AEC84E0C4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 dirty="0">
                <a:ea typeface="+mn-lt"/>
                <a:cs typeface="+mn-lt"/>
              </a:rPr>
              <a:t>Module 4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BFB80-5AF7-1730-0544-FCFB94CCC5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Many more </a:t>
            </a:r>
            <a:r>
              <a:rPr lang="en-GB" dirty="0" err="1"/>
              <a:t>CIRCuIT</a:t>
            </a:r>
            <a:r>
              <a:rPr lang="en-GB" dirty="0"/>
              <a:t> use cases…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609E63-4BD9-4C86-B0B5-332D95FF233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20532"/>
            <a:ext cx="11508488" cy="4086930"/>
          </a:xfrm>
        </p:spPr>
        <p:txBody>
          <a:bodyPr/>
          <a:lstStyle/>
          <a:p>
            <a:pPr>
              <a:lnSpc>
                <a:spcPts val="200"/>
              </a:lnSpc>
              <a:buFont typeface="+mj-lt"/>
              <a:buAutoNum type="arabicPeriod"/>
            </a:pPr>
            <a:r>
              <a:rPr lang="en-GB" sz="900" dirty="0"/>
              <a:t>Substitute feedstocks in existing construction products</a:t>
            </a:r>
          </a:p>
          <a:p>
            <a:pPr>
              <a:lnSpc>
                <a:spcPts val="200"/>
              </a:lnSpc>
              <a:buFont typeface="+mj-lt"/>
              <a:buAutoNum type="arabicPeriod"/>
            </a:pPr>
            <a:r>
              <a:rPr lang="en-GB" sz="900" dirty="0"/>
              <a:t>Implement design measures encouraging dematerialisation (product-level) </a:t>
            </a:r>
          </a:p>
          <a:p>
            <a:pPr>
              <a:lnSpc>
                <a:spcPts val="200"/>
              </a:lnSpc>
              <a:buFont typeface="+mj-lt"/>
              <a:buAutoNum type="arabicPeriod"/>
            </a:pPr>
            <a:r>
              <a:rPr lang="en-GB" sz="900" dirty="0"/>
              <a:t>Implement product design attributes that enables future use / life extension of products or part of a products</a:t>
            </a:r>
          </a:p>
          <a:p>
            <a:pPr>
              <a:lnSpc>
                <a:spcPts val="200"/>
              </a:lnSpc>
              <a:buFont typeface="+mj-lt"/>
              <a:buAutoNum type="arabicPeriod"/>
            </a:pPr>
            <a:r>
              <a:rPr lang="en-GB" sz="900" dirty="0"/>
              <a:t>Offer products through product-service system models</a:t>
            </a:r>
          </a:p>
          <a:p>
            <a:pPr>
              <a:lnSpc>
                <a:spcPts val="200"/>
              </a:lnSpc>
              <a:buFont typeface="+mj-lt"/>
              <a:buAutoNum type="arabicPeriod"/>
            </a:pPr>
            <a:r>
              <a:rPr lang="en-GB" sz="900" dirty="0"/>
              <a:t>Implement product end-of-use management (e.g. take-back schemes)</a:t>
            </a:r>
          </a:p>
          <a:p>
            <a:pPr>
              <a:lnSpc>
                <a:spcPts val="200"/>
              </a:lnSpc>
              <a:buFont typeface="+mj-lt"/>
              <a:buAutoNum type="arabicPeriod"/>
            </a:pPr>
            <a:r>
              <a:rPr lang="en-GB" sz="900" dirty="0"/>
              <a:t>Require project supplier organisations with certain circularity attributes or experience </a:t>
            </a:r>
          </a:p>
          <a:p>
            <a:pPr>
              <a:lnSpc>
                <a:spcPts val="200"/>
              </a:lnSpc>
              <a:buFont typeface="+mj-lt"/>
              <a:buAutoNum type="arabicPeriod"/>
            </a:pPr>
            <a:r>
              <a:rPr lang="en-GB" sz="900" dirty="0"/>
              <a:t>Include requirements for circularity in client requirements for building design and construction </a:t>
            </a:r>
          </a:p>
          <a:p>
            <a:pPr>
              <a:lnSpc>
                <a:spcPts val="200"/>
              </a:lnSpc>
              <a:buFont typeface="+mj-lt"/>
              <a:buAutoNum type="arabicPeriod"/>
            </a:pPr>
            <a:r>
              <a:rPr lang="en-GB" sz="900" dirty="0"/>
              <a:t>Implement design measures encouraging dematerialisation (building-level)</a:t>
            </a:r>
          </a:p>
          <a:p>
            <a:pPr>
              <a:lnSpc>
                <a:spcPts val="200"/>
              </a:lnSpc>
              <a:buFont typeface="+mj-lt"/>
              <a:buAutoNum type="arabicPeriod"/>
            </a:pPr>
            <a:r>
              <a:rPr lang="en-GB" sz="900" dirty="0"/>
              <a:t>Procure / specify products with good circularity attributes for installation in building </a:t>
            </a:r>
          </a:p>
          <a:p>
            <a:pPr>
              <a:lnSpc>
                <a:spcPts val="200"/>
              </a:lnSpc>
              <a:buFont typeface="+mj-lt"/>
              <a:buAutoNum type="arabicPeriod"/>
            </a:pPr>
            <a:r>
              <a:rPr lang="en-GB" sz="900" dirty="0"/>
              <a:t>Use design for disassembly principles</a:t>
            </a:r>
          </a:p>
          <a:p>
            <a:pPr>
              <a:lnSpc>
                <a:spcPts val="200"/>
              </a:lnSpc>
              <a:buFont typeface="+mj-lt"/>
              <a:buAutoNum type="arabicPeriod"/>
            </a:pPr>
            <a:r>
              <a:rPr lang="en-GB" sz="900" dirty="0"/>
              <a:t>Use design for adaptability principles</a:t>
            </a:r>
          </a:p>
          <a:p>
            <a:pPr>
              <a:lnSpc>
                <a:spcPts val="200"/>
              </a:lnSpc>
              <a:buFont typeface="+mj-lt"/>
              <a:buAutoNum type="arabicPeriod"/>
            </a:pPr>
            <a:r>
              <a:rPr lang="en-GB" sz="900" dirty="0"/>
              <a:t>Implement measures to reduce construction waste generated </a:t>
            </a:r>
          </a:p>
          <a:p>
            <a:pPr>
              <a:lnSpc>
                <a:spcPts val="200"/>
              </a:lnSpc>
              <a:buFont typeface="+mj-lt"/>
              <a:buAutoNum type="arabicPeriod"/>
            </a:pPr>
            <a:r>
              <a:rPr lang="en-GB" sz="900" dirty="0"/>
              <a:t>Implement measures to increase proportion of construction site waste that is recycled/reused</a:t>
            </a:r>
          </a:p>
          <a:p>
            <a:pPr>
              <a:lnSpc>
                <a:spcPts val="200"/>
              </a:lnSpc>
              <a:buFont typeface="+mj-lt"/>
              <a:buAutoNum type="arabicPeriod"/>
            </a:pPr>
            <a:r>
              <a:rPr lang="en-GB" sz="900" dirty="0"/>
              <a:t>Install products in  manner that ensures reversibility </a:t>
            </a:r>
          </a:p>
          <a:p>
            <a:pPr>
              <a:lnSpc>
                <a:spcPts val="200"/>
              </a:lnSpc>
              <a:buFont typeface="+mj-lt"/>
              <a:buAutoNum type="arabicPeriod"/>
            </a:pPr>
            <a:r>
              <a:rPr lang="en-GB" sz="900" dirty="0"/>
              <a:t>Implement measures to obtain maximum function / value from in-use building</a:t>
            </a:r>
          </a:p>
          <a:p>
            <a:pPr>
              <a:lnSpc>
                <a:spcPts val="200"/>
              </a:lnSpc>
              <a:buFont typeface="+mj-lt"/>
              <a:buAutoNum type="arabicPeriod"/>
            </a:pPr>
            <a:r>
              <a:rPr lang="en-GB" sz="900" dirty="0"/>
              <a:t>Carry out building transformation </a:t>
            </a:r>
          </a:p>
          <a:p>
            <a:pPr>
              <a:lnSpc>
                <a:spcPts val="200"/>
              </a:lnSpc>
              <a:buFont typeface="+mj-lt"/>
              <a:buAutoNum type="arabicPeriod"/>
            </a:pPr>
            <a:r>
              <a:rPr lang="en-GB" sz="900" dirty="0"/>
              <a:t>Predict quantities and value of materials/products available for urban mining within building </a:t>
            </a:r>
          </a:p>
          <a:p>
            <a:pPr>
              <a:lnSpc>
                <a:spcPts val="200"/>
              </a:lnSpc>
              <a:buFont typeface="+mj-lt"/>
              <a:buAutoNum type="arabicPeriod"/>
            </a:pPr>
            <a:r>
              <a:rPr lang="en-GB" sz="900" dirty="0"/>
              <a:t>Plan urban mining approaches to maximise residual value and achieve most positive impacts</a:t>
            </a:r>
          </a:p>
          <a:p>
            <a:pPr>
              <a:lnSpc>
                <a:spcPts val="200"/>
              </a:lnSpc>
              <a:buFont typeface="+mj-lt"/>
              <a:buAutoNum type="arabicPeriod"/>
            </a:pPr>
            <a:r>
              <a:rPr lang="en-GB" sz="900" dirty="0"/>
              <a:t>Decide whether to replace, transform or leave and existing building as it is</a:t>
            </a:r>
          </a:p>
          <a:p>
            <a:pPr>
              <a:lnSpc>
                <a:spcPts val="200"/>
              </a:lnSpc>
              <a:buFont typeface="+mj-lt"/>
              <a:buAutoNum type="arabicPeriod"/>
            </a:pPr>
            <a:r>
              <a:rPr lang="en-GB" sz="900" dirty="0"/>
              <a:t>Procure buildings with high circular potential</a:t>
            </a:r>
          </a:p>
          <a:p>
            <a:pPr>
              <a:lnSpc>
                <a:spcPts val="200"/>
              </a:lnSpc>
              <a:buFont typeface="+mj-lt"/>
              <a:buAutoNum type="arabicPeriod"/>
            </a:pPr>
            <a:r>
              <a:rPr lang="en-GB" sz="900" dirty="0"/>
              <a:t>Develop policy and planning promoting circular design, construction, operation, and end-of-life management of buildings</a:t>
            </a:r>
          </a:p>
          <a:p>
            <a:pPr>
              <a:lnSpc>
                <a:spcPts val="200"/>
              </a:lnSpc>
              <a:buFont typeface="+mj-lt"/>
              <a:buAutoNum type="arabicPeriod"/>
            </a:pPr>
            <a:r>
              <a:rPr lang="en-GB" sz="900" dirty="0"/>
              <a:t>Develop regulations on product dee</a:t>
            </a:r>
          </a:p>
          <a:p>
            <a:pPr>
              <a:lnSpc>
                <a:spcPts val="200"/>
              </a:lnSpc>
              <a:buFont typeface="+mj-lt"/>
              <a:buAutoNum type="arabicPeriod"/>
            </a:pPr>
            <a:r>
              <a:rPr lang="en-GB" sz="900" dirty="0"/>
              <a:t>Develop extended producer responsibility type policy </a:t>
            </a:r>
          </a:p>
          <a:p>
            <a:pPr>
              <a:lnSpc>
                <a:spcPts val="200"/>
              </a:lnSpc>
              <a:buFont typeface="+mj-lt"/>
              <a:buAutoNum type="arabicPeriod"/>
            </a:pPr>
            <a:r>
              <a:rPr lang="en-GB" sz="900" dirty="0"/>
              <a:t>Develop waste management regulations</a:t>
            </a:r>
          </a:p>
          <a:p>
            <a:pPr>
              <a:lnSpc>
                <a:spcPts val="200"/>
              </a:lnSpc>
              <a:buFont typeface="+mj-lt"/>
              <a:buAutoNum type="arabicPeriod"/>
            </a:pPr>
            <a:r>
              <a:rPr lang="en-GB" sz="900" dirty="0"/>
              <a:t>Plan targeted support and incentives to key circular economy sectors and business models </a:t>
            </a:r>
          </a:p>
          <a:p>
            <a:pPr>
              <a:lnSpc>
                <a:spcPts val="200"/>
              </a:lnSpc>
              <a:buFont typeface="+mj-lt"/>
              <a:buAutoNum type="arabicPeriod"/>
            </a:pPr>
            <a:r>
              <a:rPr lang="en-GB" sz="900" dirty="0"/>
              <a:t>Plan and invest in waste infrastructure and management resources </a:t>
            </a:r>
          </a:p>
          <a:p>
            <a:pPr>
              <a:lnSpc>
                <a:spcPts val="200"/>
              </a:lnSpc>
              <a:buFont typeface="+mj-lt"/>
              <a:buAutoNum type="arabicPeriod"/>
            </a:pPr>
            <a:r>
              <a:rPr lang="en-GB" sz="900" dirty="0"/>
              <a:t>Create a marketplace for reused and recycled construction products </a:t>
            </a:r>
          </a:p>
          <a:p>
            <a:pPr>
              <a:lnSpc>
                <a:spcPts val="200"/>
              </a:lnSpc>
              <a:buFont typeface="+mj-lt"/>
              <a:buAutoNum type="arabicPeriod"/>
            </a:pPr>
            <a:r>
              <a:rPr lang="en-GB" sz="900" dirty="0"/>
              <a:t>Visualise data pertaining to circularity of a city's built environment </a:t>
            </a:r>
          </a:p>
          <a:p>
            <a:pPr>
              <a:lnSpc>
                <a:spcPts val="200"/>
              </a:lnSpc>
              <a:buFont typeface="+mj-lt"/>
              <a:buAutoNum type="arabicPeriod"/>
            </a:pPr>
            <a:r>
              <a:rPr lang="en-GB" sz="900" dirty="0"/>
              <a:t>Carry out benchmarking and target-setting regarding circular economy at city level</a:t>
            </a:r>
          </a:p>
          <a:p>
            <a:pPr>
              <a:buFont typeface="+mj-lt"/>
              <a:buAutoNum type="arabicPeriod"/>
            </a:pPr>
            <a:endParaRPr lang="en-GB" sz="6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A06D1A0-44C9-0C9C-B5DB-866BAF21BA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0" t="6266" r="-564" b="-522"/>
          <a:stretch/>
        </p:blipFill>
        <p:spPr>
          <a:xfrm>
            <a:off x="8975878" y="992963"/>
            <a:ext cx="1749236" cy="900018"/>
          </a:xfrm>
          <a:prstGeom prst="rect">
            <a:avLst/>
          </a:prstGeom>
        </p:spPr>
      </p:pic>
      <p:pic>
        <p:nvPicPr>
          <p:cNvPr id="8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E99E3C75-FC1E-89A4-12D8-C2D26815DA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2" b="-290"/>
          <a:stretch/>
        </p:blipFill>
        <p:spPr>
          <a:xfrm>
            <a:off x="8935893" y="1849740"/>
            <a:ext cx="1789221" cy="1091886"/>
          </a:xfrm>
          <a:prstGeom prst="rect">
            <a:avLst/>
          </a:prstGeom>
        </p:spPr>
      </p:pic>
      <p:pic>
        <p:nvPicPr>
          <p:cNvPr id="9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FDFEFE4-381E-2E0D-5C7F-7EC73E8D9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5893" y="2891320"/>
            <a:ext cx="1789221" cy="1068641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0F7E2A80-FF3C-5548-22DA-5156D85CF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0783" y="3898937"/>
            <a:ext cx="1804331" cy="1090078"/>
          </a:xfrm>
          <a:prstGeom prst="rect">
            <a:avLst/>
          </a:prstGeom>
        </p:spPr>
      </p:pic>
      <p:pic>
        <p:nvPicPr>
          <p:cNvPr id="11" name="Picture 6" descr="Text&#10;&#10;Description automatically generated">
            <a:extLst>
              <a:ext uri="{FF2B5EF4-FFF2-40B4-BE49-F238E27FC236}">
                <a16:creationId xmlns:a16="http://schemas.microsoft.com/office/drawing/2014/main" id="{C2584DA2-0AD7-CDE6-A459-43A307669D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0783" y="4937024"/>
            <a:ext cx="1789221" cy="79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51947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CIRCuIT Academy">
      <a:dk1>
        <a:srgbClr val="000000"/>
      </a:dk1>
      <a:lt1>
        <a:srgbClr val="FEFFFF"/>
      </a:lt1>
      <a:dk2>
        <a:srgbClr val="000000"/>
      </a:dk2>
      <a:lt2>
        <a:srgbClr val="FEFFFF"/>
      </a:lt2>
      <a:accent1>
        <a:srgbClr val="79E1BF"/>
      </a:accent1>
      <a:accent2>
        <a:srgbClr val="D7C826"/>
      </a:accent2>
      <a:accent3>
        <a:srgbClr val="005F61"/>
      </a:accent3>
      <a:accent4>
        <a:srgbClr val="D3F5E9"/>
      </a:accent4>
      <a:accent5>
        <a:srgbClr val="D7C826"/>
      </a:accent5>
      <a:accent6>
        <a:srgbClr val="ABCACB"/>
      </a:accent6>
      <a:hlink>
        <a:srgbClr val="79E1BF"/>
      </a:hlink>
      <a:folHlink>
        <a:srgbClr val="79E1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London_CIRCuIT Academy_PPT_Template_V2" id="{655B803B-1A52-D642-8DB3-2E969B2F98A6}" vid="{28B2A384-A227-B040-8995-95E242327671}"/>
    </a:ext>
  </a:extLst>
</a:theme>
</file>

<file path=ppt/theme/theme2.xml><?xml version="1.0" encoding="utf-8"?>
<a:theme xmlns:a="http://schemas.openxmlformats.org/drawingml/2006/main" name="Activity Slides">
  <a:themeElements>
    <a:clrScheme name="CIRCuIT Academy">
      <a:dk1>
        <a:srgbClr val="000000"/>
      </a:dk1>
      <a:lt1>
        <a:srgbClr val="FEFFFF"/>
      </a:lt1>
      <a:dk2>
        <a:srgbClr val="000000"/>
      </a:dk2>
      <a:lt2>
        <a:srgbClr val="FEFFFF"/>
      </a:lt2>
      <a:accent1>
        <a:srgbClr val="79E1BF"/>
      </a:accent1>
      <a:accent2>
        <a:srgbClr val="D7C826"/>
      </a:accent2>
      <a:accent3>
        <a:srgbClr val="005F61"/>
      </a:accent3>
      <a:accent4>
        <a:srgbClr val="D3F5E9"/>
      </a:accent4>
      <a:accent5>
        <a:srgbClr val="D7C826"/>
      </a:accent5>
      <a:accent6>
        <a:srgbClr val="ABCACB"/>
      </a:accent6>
      <a:hlink>
        <a:srgbClr val="79E1BF"/>
      </a:hlink>
      <a:folHlink>
        <a:srgbClr val="79E1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London_CIRCuIT Academy_PPT_Template_V2" id="{655B803B-1A52-D642-8DB3-2E969B2F98A6}" vid="{971114CA-3EE1-E243-B196-74C58EDD53C4}"/>
    </a:ext>
  </a:extLst>
</a:theme>
</file>

<file path=ppt/theme/theme3.xml><?xml version="1.0" encoding="utf-8"?>
<a:theme xmlns:a="http://schemas.openxmlformats.org/drawingml/2006/main" name="Feature Slides">
  <a:themeElements>
    <a:clrScheme name="CIRCuIT Academy">
      <a:dk1>
        <a:srgbClr val="000000"/>
      </a:dk1>
      <a:lt1>
        <a:srgbClr val="FEFFFF"/>
      </a:lt1>
      <a:dk2>
        <a:srgbClr val="000000"/>
      </a:dk2>
      <a:lt2>
        <a:srgbClr val="FEFFFF"/>
      </a:lt2>
      <a:accent1>
        <a:srgbClr val="79E1BF"/>
      </a:accent1>
      <a:accent2>
        <a:srgbClr val="D7C826"/>
      </a:accent2>
      <a:accent3>
        <a:srgbClr val="005F61"/>
      </a:accent3>
      <a:accent4>
        <a:srgbClr val="D3F5E9"/>
      </a:accent4>
      <a:accent5>
        <a:srgbClr val="D7C826"/>
      </a:accent5>
      <a:accent6>
        <a:srgbClr val="ABCACB"/>
      </a:accent6>
      <a:hlink>
        <a:srgbClr val="79E1BF"/>
      </a:hlink>
      <a:folHlink>
        <a:srgbClr val="79E1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London_CIRCuIT Academy_PPT_Template_V2" id="{655B803B-1A52-D642-8DB3-2E969B2F98A6}" vid="{7C0921E7-F254-9F41-8948-5C7F38D8D16F}"/>
    </a:ext>
  </a:extLst>
</a:theme>
</file>

<file path=ppt/theme/theme4.xml><?xml version="1.0" encoding="utf-8"?>
<a:theme xmlns:a="http://schemas.openxmlformats.org/drawingml/2006/main" name="Split Slides">
  <a:themeElements>
    <a:clrScheme name="CIRCuIT Academy">
      <a:dk1>
        <a:srgbClr val="000000"/>
      </a:dk1>
      <a:lt1>
        <a:srgbClr val="FEFFFF"/>
      </a:lt1>
      <a:dk2>
        <a:srgbClr val="000000"/>
      </a:dk2>
      <a:lt2>
        <a:srgbClr val="FEFFFF"/>
      </a:lt2>
      <a:accent1>
        <a:srgbClr val="79E1BF"/>
      </a:accent1>
      <a:accent2>
        <a:srgbClr val="D7C826"/>
      </a:accent2>
      <a:accent3>
        <a:srgbClr val="005F61"/>
      </a:accent3>
      <a:accent4>
        <a:srgbClr val="D3F5E9"/>
      </a:accent4>
      <a:accent5>
        <a:srgbClr val="D7C826"/>
      </a:accent5>
      <a:accent6>
        <a:srgbClr val="ABCACB"/>
      </a:accent6>
      <a:hlink>
        <a:srgbClr val="79E1BF"/>
      </a:hlink>
      <a:folHlink>
        <a:srgbClr val="79E1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London_CIRCuIT Academy_PPT_Template_V2" id="{655B803B-1A52-D642-8DB3-2E969B2F98A6}" vid="{3D3BFA4D-C799-BF41-BFE9-7F706544D846}"/>
    </a:ext>
  </a:extLst>
</a:theme>
</file>

<file path=ppt/theme/theme5.xml><?xml version="1.0" encoding="utf-8"?>
<a:theme xmlns:a="http://schemas.openxmlformats.org/drawingml/2006/main" name="Breaker Slides">
  <a:themeElements>
    <a:clrScheme name="CIRCuIT Academy">
      <a:dk1>
        <a:srgbClr val="000000"/>
      </a:dk1>
      <a:lt1>
        <a:srgbClr val="FEFFFF"/>
      </a:lt1>
      <a:dk2>
        <a:srgbClr val="000000"/>
      </a:dk2>
      <a:lt2>
        <a:srgbClr val="FEFFFF"/>
      </a:lt2>
      <a:accent1>
        <a:srgbClr val="79E1BF"/>
      </a:accent1>
      <a:accent2>
        <a:srgbClr val="D7C826"/>
      </a:accent2>
      <a:accent3>
        <a:srgbClr val="005F61"/>
      </a:accent3>
      <a:accent4>
        <a:srgbClr val="D3F5E9"/>
      </a:accent4>
      <a:accent5>
        <a:srgbClr val="D7C826"/>
      </a:accent5>
      <a:accent6>
        <a:srgbClr val="ABCACB"/>
      </a:accent6>
      <a:hlink>
        <a:srgbClr val="79E1BF"/>
      </a:hlink>
      <a:folHlink>
        <a:srgbClr val="79E1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London_CIRCuIT Academy_PPT_Template_V2" id="{655B803B-1A52-D642-8DB3-2E969B2F98A6}" vid="{111754A4-EF6C-3346-AD3B-11DD48C39E96}"/>
    </a:ext>
  </a:extLst>
</a:theme>
</file>

<file path=ppt/theme/theme6.xml><?xml version="1.0" encoding="utf-8"?>
<a:theme xmlns:a="http://schemas.openxmlformats.org/drawingml/2006/main" name="Content Slides">
  <a:themeElements>
    <a:clrScheme name="CIRCuIT Academy">
      <a:dk1>
        <a:srgbClr val="000000"/>
      </a:dk1>
      <a:lt1>
        <a:srgbClr val="FEFFFF"/>
      </a:lt1>
      <a:dk2>
        <a:srgbClr val="000000"/>
      </a:dk2>
      <a:lt2>
        <a:srgbClr val="FEFFFF"/>
      </a:lt2>
      <a:accent1>
        <a:srgbClr val="79E1BF"/>
      </a:accent1>
      <a:accent2>
        <a:srgbClr val="D7C826"/>
      </a:accent2>
      <a:accent3>
        <a:srgbClr val="005F61"/>
      </a:accent3>
      <a:accent4>
        <a:srgbClr val="D3F5E9"/>
      </a:accent4>
      <a:accent5>
        <a:srgbClr val="D7C826"/>
      </a:accent5>
      <a:accent6>
        <a:srgbClr val="ABCACB"/>
      </a:accent6>
      <a:hlink>
        <a:srgbClr val="79E1BF"/>
      </a:hlink>
      <a:folHlink>
        <a:srgbClr val="79E1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London_CIRCuIT Academy_PPT_Template_V2" id="{655B803B-1A52-D642-8DB3-2E969B2F98A6}" vid="{48D677E9-E037-4349-A095-9091C2A06AD3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373052E3CCCB47AB18CDE9D7FA170F" ma:contentTypeVersion="19" ma:contentTypeDescription="Create a new document." ma:contentTypeScope="" ma:versionID="496b171eae6afd6864f74806d7f649f8">
  <xsd:schema xmlns:xsd="http://www.w3.org/2001/XMLSchema" xmlns:xs="http://www.w3.org/2001/XMLSchema" xmlns:p="http://schemas.microsoft.com/office/2006/metadata/properties" xmlns:ns2="bee66060-23ff-4102-b8b6-91760b9b1630" xmlns:ns3="fb575eb0-f575-4910-8268-b320dae1f7f1" targetNamespace="http://schemas.microsoft.com/office/2006/metadata/properties" ma:root="true" ma:fieldsID="c22ca4246fdf2929366ffd99220165e0" ns2:_="" ns3:_="">
    <xsd:import namespace="bee66060-23ff-4102-b8b6-91760b9b1630"/>
    <xsd:import namespace="fb575eb0-f575-4910-8268-b320dae1f7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Image" minOccurs="0"/>
                <xsd:element ref="ns2:lcf76f155ced4ddcb4097134ff3c332f" minOccurs="0"/>
                <xsd:element ref="ns3:TaxCatchAll" minOccurs="0"/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e66060-23ff-4102-b8b6-91760b9b16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Image" ma:index="21" nillable="true" ma:displayName="Image" ma:format="Thumbnail" ma:internalName="Imag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168b652-07b7-44d4-95bf-e9b618fb4a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5" nillable="true" ma:displayName="Date" ma:format="DateOnly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575eb0-f575-4910-8268-b320dae1f7f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3aadfb84-4feb-4757-a220-232aa572c6bf}" ma:internalName="TaxCatchAll" ma:showField="CatchAllData" ma:web="fb575eb0-f575-4910-8268-b320dae1f7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b575eb0-f575-4910-8268-b320dae1f7f1" xsi:nil="true"/>
    <lcf76f155ced4ddcb4097134ff3c332f xmlns="bee66060-23ff-4102-b8b6-91760b9b1630">
      <Terms xmlns="http://schemas.microsoft.com/office/infopath/2007/PartnerControls"/>
    </lcf76f155ced4ddcb4097134ff3c332f>
    <Image xmlns="bee66060-23ff-4102-b8b6-91760b9b1630" xsi:nil="true"/>
    <Date xmlns="bee66060-23ff-4102-b8b6-91760b9b1630" xsi:nil="true"/>
  </documentManagement>
</p:properties>
</file>

<file path=customXml/itemProps1.xml><?xml version="1.0" encoding="utf-8"?>
<ds:datastoreItem xmlns:ds="http://schemas.openxmlformats.org/officeDocument/2006/customXml" ds:itemID="{1048D866-5C18-4F3C-8DDA-5FBD96C23D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CBA2598-EB7F-4186-AF78-3E7668A8EB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e66060-23ff-4102-b8b6-91760b9b1630"/>
    <ds:schemaRef ds:uri="fb575eb0-f575-4910-8268-b320dae1f7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9C94C80-332C-474D-BFE1-D3CB37675B12}">
  <ds:schemaRefs>
    <ds:schemaRef ds:uri="http://schemas.microsoft.com/office/2006/metadata/properties"/>
    <ds:schemaRef ds:uri="http://schemas.microsoft.com/office/infopath/2007/PartnerControls"/>
    <ds:schemaRef ds:uri="fb575eb0-f575-4910-8268-b320dae1f7f1"/>
    <ds:schemaRef ds:uri="bee66060-23ff-4102-b8b6-91760b9b163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CIRCuIT Academy_PPT_Template_V2</Template>
  <TotalTime>7</TotalTime>
  <Words>3157</Words>
  <Application>Microsoft Office PowerPoint</Application>
  <PresentationFormat>Widescreen</PresentationFormat>
  <Paragraphs>409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Arial</vt:lpstr>
      <vt:lpstr>Arial</vt:lpstr>
      <vt:lpstr>Calibri</vt:lpstr>
      <vt:lpstr>Symbol</vt:lpstr>
      <vt:lpstr>Title Slides</vt:lpstr>
      <vt:lpstr>Activity Slides</vt:lpstr>
      <vt:lpstr>Feature Slides</vt:lpstr>
      <vt:lpstr>Split Slides</vt:lpstr>
      <vt:lpstr>Breaker Slides</vt:lpstr>
      <vt:lpstr>Content Slides</vt:lpstr>
      <vt:lpstr>Building a Circular Built Environment with Eata</vt:lpstr>
      <vt:lpstr>PowerPoint Presentation</vt:lpstr>
      <vt:lpstr>PowerPoint Presentation</vt:lpstr>
      <vt:lpstr>PowerPoint Presentation</vt:lpstr>
      <vt:lpstr>Imagine you are trying to  implement these circularity  initiatives…</vt:lpstr>
      <vt:lpstr>PowerPoint Presentation</vt:lpstr>
      <vt:lpstr>PowerPoint Presentation</vt:lpstr>
      <vt:lpstr>PowerPoint Presentation</vt:lpstr>
      <vt:lpstr>PowerPoint Presentation</vt:lpstr>
      <vt:lpstr>Activity: Assessing data needs: availability and accessibility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</vt:lpstr>
      <vt:lpstr>PowerPoint Presentation</vt:lpstr>
      <vt:lpstr>Recommendations for improved data collection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Recap</vt:lpstr>
      <vt:lpstr>PowerPoint Presentation</vt:lpstr>
      <vt:lpstr>Questions?</vt:lpstr>
      <vt:lpstr>Thank you!</vt:lpstr>
      <vt:lpstr>PowerPoint Presentation</vt:lpstr>
      <vt:lpstr>PowerPoint Presentation</vt:lpstr>
      <vt:lpstr>PowerPoint Presentation</vt:lpstr>
      <vt:lpstr>PowerPoint Presentation</vt:lpstr>
      <vt:lpstr>Appendix 1 Additional data points for: 'Determine whether to replace, transform or leave an existing building as is'</vt:lpstr>
      <vt:lpstr> </vt:lpstr>
      <vt:lpstr>Appendix 3  Additional data points for:  "Carry out benchmarking and target-setting regarding circular economy at city level"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Circular Cities: An introduction to the circular economy in the built environment</dc:title>
  <dc:creator>Bethany Adams</dc:creator>
  <cp:lastModifiedBy>Tessa Devreese</cp:lastModifiedBy>
  <cp:revision>553</cp:revision>
  <dcterms:created xsi:type="dcterms:W3CDTF">2023-02-22T11:18:33Z</dcterms:created>
  <dcterms:modified xsi:type="dcterms:W3CDTF">2023-06-30T08:08:09Z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0x01010030373052E3CCCB47AB18CDE9D7FA170F</vt:lpwstr>
  </property>
  <property fmtid="{D5CDD505-2E9C-101B-9397-08002B2CF9AE}" pid="3" name="MediaServiceImageTags">
    <vt:lpwstr/>
  </property>
</Properties>
</file>