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  <p:sldMasterId id="2147483665" r:id="rId5"/>
    <p:sldMasterId id="2147483673" r:id="rId6"/>
    <p:sldMasterId id="2147483678" r:id="rId7"/>
    <p:sldMasterId id="2147483688" r:id="rId8"/>
    <p:sldMasterId id="2147483698" r:id="rId9"/>
  </p:sldMasterIdLst>
  <p:notesMasterIdLst>
    <p:notesMasterId r:id="rId48"/>
  </p:notesMasterIdLst>
  <p:sldIdLst>
    <p:sldId id="326" r:id="rId10"/>
    <p:sldId id="523" r:id="rId11"/>
    <p:sldId id="524" r:id="rId12"/>
    <p:sldId id="444" r:id="rId13"/>
    <p:sldId id="366" r:id="rId14"/>
    <p:sldId id="367" r:id="rId15"/>
    <p:sldId id="503" r:id="rId16"/>
    <p:sldId id="504" r:id="rId17"/>
    <p:sldId id="531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505" r:id="rId28"/>
    <p:sldId id="461" r:id="rId29"/>
    <p:sldId id="460" r:id="rId30"/>
    <p:sldId id="462" r:id="rId31"/>
    <p:sldId id="463" r:id="rId32"/>
    <p:sldId id="527" r:id="rId33"/>
    <p:sldId id="464" r:id="rId34"/>
    <p:sldId id="528" r:id="rId35"/>
    <p:sldId id="529" r:id="rId36"/>
    <p:sldId id="530" r:id="rId37"/>
    <p:sldId id="466" r:id="rId38"/>
    <p:sldId id="467" r:id="rId39"/>
    <p:sldId id="469" r:id="rId40"/>
    <p:sldId id="497" r:id="rId41"/>
    <p:sldId id="525" r:id="rId42"/>
    <p:sldId id="521" r:id="rId43"/>
    <p:sldId id="520" r:id="rId44"/>
    <p:sldId id="522" r:id="rId45"/>
    <p:sldId id="443" r:id="rId46"/>
    <p:sldId id="51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A72945-81D9-2620-DB74-BE9071EAB4C0}" name="Tessa Devreese" initials="TD" userId="S::tessa.devreese@relondon.gov.uk::01b03f44-bbf3-4cba-9e79-915b5d978e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23060-0E60-06B4-6C85-54B78F13C144}" v="78" dt="2023-06-27T15:04:17.862"/>
    <p1510:client id="{61046D63-7FDB-8201-0E36-B262CCD5A0A7}" v="68" dt="2023-06-21T14:42:34.672"/>
    <p1510:client id="{6453A174-E164-C774-E634-C0825155CD60}" v="18" dt="2023-06-27T11:46:07.780"/>
    <p1510:client id="{9BAD6D1A-2F4B-5FF6-A000-5E7EFEC96CE9}" v="102" dt="2023-06-28T09:48:17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62" y="528"/>
      </p:cViewPr>
      <p:guideLst>
        <p:guide orient="horz" pos="2160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a Devreese" userId="01b03f44-bbf3-4cba-9e79-915b5d978ec3" providerId="ADAL" clId="{D83B2C19-8480-4D45-B81A-6AB46830653D}"/>
    <pc:docChg chg="delSld">
      <pc:chgData name="Tessa Devreese" userId="01b03f44-bbf3-4cba-9e79-915b5d978ec3" providerId="ADAL" clId="{D83B2C19-8480-4D45-B81A-6AB46830653D}" dt="2023-06-07T17:49:30.534" v="2"/>
      <pc:docMkLst>
        <pc:docMk/>
      </pc:docMkLst>
      <pc:sldChg chg="del">
        <pc:chgData name="Tessa Devreese" userId="01b03f44-bbf3-4cba-9e79-915b5d978ec3" providerId="ADAL" clId="{D83B2C19-8480-4D45-B81A-6AB46830653D}" dt="2023-06-07T17:48:46.365" v="1" actId="47"/>
        <pc:sldMkLst>
          <pc:docMk/>
          <pc:sldMk cId="108923042" sldId="320"/>
        </pc:sldMkLst>
      </pc:sldChg>
      <pc:sldChg chg="del">
        <pc:chgData name="Tessa Devreese" userId="01b03f44-bbf3-4cba-9e79-915b5d978ec3" providerId="ADAL" clId="{D83B2C19-8480-4D45-B81A-6AB46830653D}" dt="2023-06-07T17:48:45.760" v="0" actId="47"/>
        <pc:sldMkLst>
          <pc:docMk/>
          <pc:sldMk cId="103065559" sldId="323"/>
        </pc:sldMkLst>
      </pc:sldChg>
      <pc:sldChg chg="addCm">
        <pc:chgData name="Tessa Devreese" userId="01b03f44-bbf3-4cba-9e79-915b5d978ec3" providerId="ADAL" clId="{D83B2C19-8480-4D45-B81A-6AB46830653D}" dt="2023-06-07T17:49:30.534" v="2"/>
        <pc:sldMkLst>
          <pc:docMk/>
          <pc:sldMk cId="2696278479" sldId="32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essa Devreese" userId="01b03f44-bbf3-4cba-9e79-915b5d978ec3" providerId="ADAL" clId="{D83B2C19-8480-4D45-B81A-6AB46830653D}" dt="2023-06-07T17:49:30.534" v="2"/>
              <pc2:cmMkLst xmlns:pc2="http://schemas.microsoft.com/office/powerpoint/2019/9/main/command">
                <pc:docMk/>
                <pc:sldMk cId="2696278479" sldId="326"/>
                <pc2:cmMk id="{FE65753B-7164-4B9A-8C60-7C070AFA4486}"/>
              </pc2:cmMkLst>
            </pc226:cmChg>
          </p:ext>
        </pc:extLst>
      </pc:sldChg>
    </pc:docChg>
  </pc:docChgLst>
  <pc:docChgLst>
    <pc:chgData name="Guest User" userId="S::urn:spo:anon#85389eb8bfc214a106f85cd940aa123752192a366558903bca3d383b2c42eb9c::" providerId="AD" clId="Web-{61046D63-7FDB-8201-0E36-B262CCD5A0A7}"/>
    <pc:docChg chg="addSld delSld modSld modMainMaster">
      <pc:chgData name="Guest User" userId="S::urn:spo:anon#85389eb8bfc214a106f85cd940aa123752192a366558903bca3d383b2c42eb9c::" providerId="AD" clId="Web-{61046D63-7FDB-8201-0E36-B262CCD5A0A7}" dt="2023-06-21T14:42:34.672" v="64"/>
      <pc:docMkLst>
        <pc:docMk/>
      </pc:docMkLst>
      <pc:sldChg chg="del">
        <pc:chgData name="Guest User" userId="S::urn:spo:anon#85389eb8bfc214a106f85cd940aa123752192a366558903bca3d383b2c42eb9c::" providerId="AD" clId="Web-{61046D63-7FDB-8201-0E36-B262CCD5A0A7}" dt="2023-06-21T10:19:38.981" v="58"/>
        <pc:sldMkLst>
          <pc:docMk/>
          <pc:sldMk cId="1606681892" sldId="325"/>
        </pc:sldMkLst>
      </pc:sldChg>
      <pc:sldChg chg="modSp delCm">
        <pc:chgData name="Guest User" userId="S::urn:spo:anon#85389eb8bfc214a106f85cd940aa123752192a366558903bca3d383b2c42eb9c::" providerId="AD" clId="Web-{61046D63-7FDB-8201-0E36-B262CCD5A0A7}" dt="2023-06-21T14:42:34.672" v="64"/>
        <pc:sldMkLst>
          <pc:docMk/>
          <pc:sldMk cId="2696278479" sldId="326"/>
        </pc:sldMkLst>
        <pc:spChg chg="mod">
          <ac:chgData name="Guest User" userId="S::urn:spo:anon#85389eb8bfc214a106f85cd940aa123752192a366558903bca3d383b2c42eb9c::" providerId="AD" clId="Web-{61046D63-7FDB-8201-0E36-B262CCD5A0A7}" dt="2023-06-21T10:17:59.619" v="56" actId="14100"/>
          <ac:spMkLst>
            <pc:docMk/>
            <pc:sldMk cId="2696278479" sldId="326"/>
            <ac:spMk id="2" creationId="{61D7DE34-AE02-CB7C-1BD8-A1BAE18A3BBD}"/>
          </ac:spMkLst>
        </pc:spChg>
        <pc:picChg chg="mod">
          <ac:chgData name="Guest User" userId="S::urn:spo:anon#85389eb8bfc214a106f85cd940aa123752192a366558903bca3d383b2c42eb9c::" providerId="AD" clId="Web-{61046D63-7FDB-8201-0E36-B262CCD5A0A7}" dt="2023-06-21T10:17:51.166" v="54" actId="1076"/>
          <ac:picMkLst>
            <pc:docMk/>
            <pc:sldMk cId="2696278479" sldId="326"/>
            <ac:picMk id="6" creationId="{E46F034A-D830-FC26-69AF-83964AC44B75}"/>
          </ac:picMkLst>
        </pc:picChg>
        <pc:picChg chg="mod">
          <ac:chgData name="Guest User" userId="S::urn:spo:anon#85389eb8bfc214a106f85cd940aa123752192a366558903bca3d383b2c42eb9c::" providerId="AD" clId="Web-{61046D63-7FDB-8201-0E36-B262CCD5A0A7}" dt="2023-06-21T10:17:54.197" v="55" actId="1076"/>
          <ac:picMkLst>
            <pc:docMk/>
            <pc:sldMk cId="2696278479" sldId="326"/>
            <ac:picMk id="9" creationId="{AF9B7E6C-63D7-7B80-4F0C-1080C5976CB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uest User" userId="S::urn:spo:anon#85389eb8bfc214a106f85cd940aa123752192a366558903bca3d383b2c42eb9c::" providerId="AD" clId="Web-{61046D63-7FDB-8201-0E36-B262CCD5A0A7}" dt="2023-06-21T14:42:34.672" v="64"/>
              <pc2:cmMkLst xmlns:pc2="http://schemas.microsoft.com/office/powerpoint/2019/9/main/command">
                <pc:docMk/>
                <pc:sldMk cId="2696278479" sldId="326"/>
                <pc2:cmMk id="{FE65753B-7164-4B9A-8C60-7C070AFA4486}"/>
              </pc2:cmMkLst>
            </pc226:cmChg>
          </p:ext>
        </pc:extLst>
      </pc:sldChg>
      <pc:sldChg chg="del">
        <pc:chgData name="Guest User" userId="S::urn:spo:anon#85389eb8bfc214a106f85cd940aa123752192a366558903bca3d383b2c42eb9c::" providerId="AD" clId="Web-{61046D63-7FDB-8201-0E36-B262CCD5A0A7}" dt="2023-06-21T10:20:05.732" v="60"/>
        <pc:sldMkLst>
          <pc:docMk/>
          <pc:sldMk cId="464671095" sldId="361"/>
        </pc:sldMkLst>
      </pc:sldChg>
      <pc:sldChg chg="delSp">
        <pc:chgData name="Guest User" userId="S::urn:spo:anon#85389eb8bfc214a106f85cd940aa123752192a366558903bca3d383b2c42eb9c::" providerId="AD" clId="Web-{61046D63-7FDB-8201-0E36-B262CCD5A0A7}" dt="2023-06-21T10:20:08.403" v="61"/>
        <pc:sldMkLst>
          <pc:docMk/>
          <pc:sldMk cId="3770743283" sldId="366"/>
        </pc:sldMkLst>
        <pc:picChg chg="del">
          <ac:chgData name="Guest User" userId="S::urn:spo:anon#85389eb8bfc214a106f85cd940aa123752192a366558903bca3d383b2c42eb9c::" providerId="AD" clId="Web-{61046D63-7FDB-8201-0E36-B262CCD5A0A7}" dt="2023-06-21T10:20:08.403" v="61"/>
          <ac:picMkLst>
            <pc:docMk/>
            <pc:sldMk cId="3770743283" sldId="366"/>
            <ac:picMk id="7" creationId="{CB58A94F-0414-351E-137A-665A852B042F}"/>
          </ac:picMkLst>
        </pc:picChg>
      </pc:sldChg>
      <pc:sldChg chg="del">
        <pc:chgData name="Guest User" userId="S::urn:spo:anon#85389eb8bfc214a106f85cd940aa123752192a366558903bca3d383b2c42eb9c::" providerId="AD" clId="Web-{61046D63-7FDB-8201-0E36-B262CCD5A0A7}" dt="2023-06-21T10:14:40.084" v="0"/>
        <pc:sldMkLst>
          <pc:docMk/>
          <pc:sldMk cId="518620081" sldId="470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2.818" v="2"/>
        <pc:sldMkLst>
          <pc:docMk/>
          <pc:sldMk cId="3693521991" sldId="471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0.537" v="1"/>
        <pc:sldMkLst>
          <pc:docMk/>
          <pc:sldMk cId="2449837617" sldId="472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2.818" v="3"/>
        <pc:sldMkLst>
          <pc:docMk/>
          <pc:sldMk cId="314735889" sldId="474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2.850" v="5"/>
        <pc:sldMkLst>
          <pc:docMk/>
          <pc:sldMk cId="1655676728" sldId="476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4.225" v="6"/>
        <pc:sldMkLst>
          <pc:docMk/>
          <pc:sldMk cId="36393179" sldId="478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6.037" v="9"/>
        <pc:sldMkLst>
          <pc:docMk/>
          <pc:sldMk cId="4284670375" sldId="480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5.553" v="8"/>
        <pc:sldMkLst>
          <pc:docMk/>
          <pc:sldMk cId="1852276735" sldId="481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6.303" v="10"/>
        <pc:sldMkLst>
          <pc:docMk/>
          <pc:sldMk cId="2099345469" sldId="482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7.115" v="11"/>
        <pc:sldMkLst>
          <pc:docMk/>
          <pc:sldMk cId="2716240225" sldId="483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8.225" v="13"/>
        <pc:sldMkLst>
          <pc:docMk/>
          <pc:sldMk cId="2130499460" sldId="486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9.850" v="15"/>
        <pc:sldMkLst>
          <pc:docMk/>
          <pc:sldMk cId="199340252" sldId="489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52.116" v="18"/>
        <pc:sldMkLst>
          <pc:docMk/>
          <pc:sldMk cId="1489972880" sldId="494"/>
        </pc:sldMkLst>
      </pc:sldChg>
      <pc:sldChg chg="add del">
        <pc:chgData name="Guest User" userId="S::urn:spo:anon#85389eb8bfc214a106f85cd940aa123752192a366558903bca3d383b2c42eb9c::" providerId="AD" clId="Web-{61046D63-7FDB-8201-0E36-B262CCD5A0A7}" dt="2023-06-21T10:14:58.366" v="22"/>
        <pc:sldMkLst>
          <pc:docMk/>
          <pc:sldMk cId="1690167887" sldId="496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20:39.342" v="62"/>
        <pc:sldMkLst>
          <pc:docMk/>
          <pc:sldMk cId="3508289108" sldId="498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50.366" v="16"/>
        <pc:sldMkLst>
          <pc:docMk/>
          <pc:sldMk cId="3732009847" sldId="502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5:11.616" v="25"/>
        <pc:sldMkLst>
          <pc:docMk/>
          <pc:sldMk cId="949481912" sldId="506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5:10.147" v="24"/>
        <pc:sldMkLst>
          <pc:docMk/>
          <pc:sldMk cId="1475522007" sldId="507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7.678" v="12"/>
        <pc:sldMkLst>
          <pc:docMk/>
          <pc:sldMk cId="1470990549" sldId="508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2.834" v="4"/>
        <pc:sldMkLst>
          <pc:docMk/>
          <pc:sldMk cId="4110758242" sldId="513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6:47.165" v="36"/>
        <pc:sldMkLst>
          <pc:docMk/>
          <pc:sldMk cId="2612622156" sldId="514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9.350" v="14"/>
        <pc:sldMkLst>
          <pc:docMk/>
          <pc:sldMk cId="879237192" sldId="516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50.772" v="17"/>
        <pc:sldMkLst>
          <pc:docMk/>
          <pc:sldMk cId="120152165" sldId="517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52.131" v="19"/>
        <pc:sldMkLst>
          <pc:docMk/>
          <pc:sldMk cId="220845438" sldId="518"/>
        </pc:sldMkLst>
      </pc:sldChg>
      <pc:sldChg chg="del">
        <pc:chgData name="Guest User" userId="S::urn:spo:anon#85389eb8bfc214a106f85cd940aa123752192a366558903bca3d383b2c42eb9c::" providerId="AD" clId="Web-{61046D63-7FDB-8201-0E36-B262CCD5A0A7}" dt="2023-06-21T10:14:44.662" v="7"/>
        <pc:sldMkLst>
          <pc:docMk/>
          <pc:sldMk cId="3003376078" sldId="519"/>
        </pc:sldMkLst>
      </pc:sldChg>
      <pc:sldChg chg="modSp add">
        <pc:chgData name="Guest User" userId="S::urn:spo:anon#85389eb8bfc214a106f85cd940aa123752192a366558903bca3d383b2c42eb9c::" providerId="AD" clId="Web-{61046D63-7FDB-8201-0E36-B262CCD5A0A7}" dt="2023-06-21T10:16:45.774" v="35" actId="20577"/>
        <pc:sldMkLst>
          <pc:docMk/>
          <pc:sldMk cId="834556748" sldId="522"/>
        </pc:sldMkLst>
        <pc:spChg chg="mod">
          <ac:chgData name="Guest User" userId="S::urn:spo:anon#85389eb8bfc214a106f85cd940aa123752192a366558903bca3d383b2c42eb9c::" providerId="AD" clId="Web-{61046D63-7FDB-8201-0E36-B262CCD5A0A7}" dt="2023-06-21T10:16:45.774" v="35" actId="20577"/>
          <ac:spMkLst>
            <pc:docMk/>
            <pc:sldMk cId="834556748" sldId="522"/>
            <ac:spMk id="6" creationId="{6BBC740E-C916-AC12-6CCC-A4EF0F032799}"/>
          </ac:spMkLst>
        </pc:spChg>
      </pc:sldChg>
      <pc:sldChg chg="del">
        <pc:chgData name="Guest User" userId="S::urn:spo:anon#85389eb8bfc214a106f85cd940aa123752192a366558903bca3d383b2c42eb9c::" providerId="AD" clId="Web-{61046D63-7FDB-8201-0E36-B262CCD5A0A7}" dt="2023-06-21T10:15:02.694" v="23"/>
        <pc:sldMkLst>
          <pc:docMk/>
          <pc:sldMk cId="2257926403" sldId="522"/>
        </pc:sldMkLst>
      </pc:sldChg>
      <pc:sldChg chg="add">
        <pc:chgData name="Guest User" userId="S::urn:spo:anon#85389eb8bfc214a106f85cd940aa123752192a366558903bca3d383b2c42eb9c::" providerId="AD" clId="Web-{61046D63-7FDB-8201-0E36-B262CCD5A0A7}" dt="2023-06-21T10:19:36.528" v="57"/>
        <pc:sldMkLst>
          <pc:docMk/>
          <pc:sldMk cId="3927197585" sldId="523"/>
        </pc:sldMkLst>
      </pc:sldChg>
      <pc:sldChg chg="add">
        <pc:chgData name="Guest User" userId="S::urn:spo:anon#85389eb8bfc214a106f85cd940aa123752192a366558903bca3d383b2c42eb9c::" providerId="AD" clId="Web-{61046D63-7FDB-8201-0E36-B262CCD5A0A7}" dt="2023-06-21T10:20:01.497" v="59"/>
        <pc:sldMkLst>
          <pc:docMk/>
          <pc:sldMk cId="2227524205" sldId="524"/>
        </pc:sldMkLst>
      </pc:sldChg>
      <pc:sldChg chg="add">
        <pc:chgData name="Guest User" userId="S::urn:spo:anon#85389eb8bfc214a106f85cd940aa123752192a366558903bca3d383b2c42eb9c::" providerId="AD" clId="Web-{61046D63-7FDB-8201-0E36-B262CCD5A0A7}" dt="2023-06-21T10:20:51.857" v="63"/>
        <pc:sldMkLst>
          <pc:docMk/>
          <pc:sldMk cId="3019079628" sldId="525"/>
        </pc:sldMkLst>
      </pc:sldChg>
      <pc:sldMasterChg chg="modSldLayout">
        <pc:chgData name="Guest User" userId="S::urn:spo:anon#85389eb8bfc214a106f85cd940aa123752192a366558903bca3d383b2c42eb9c::" providerId="AD" clId="Web-{61046D63-7FDB-8201-0E36-B262CCD5A0A7}" dt="2023-06-21T10:20:01.497" v="59"/>
        <pc:sldMasterMkLst>
          <pc:docMk/>
          <pc:sldMasterMk cId="1923101252" sldId="2147483678"/>
        </pc:sldMasterMkLst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1923101252" sldId="2147483678"/>
            <pc:sldLayoutMk cId="4037106343" sldId="2147483773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1923101252" sldId="2147483678"/>
            <pc:sldLayoutMk cId="1025302896" sldId="2147483774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1923101252" sldId="2147483678"/>
            <pc:sldLayoutMk cId="2460534331" sldId="2147483775"/>
          </pc:sldLayoutMkLst>
        </pc:sldLayoutChg>
      </pc:sldMasterChg>
      <pc:sldMasterChg chg="addSldLayout modSldLayout">
        <pc:chgData name="Guest User" userId="S::urn:spo:anon#85389eb8bfc214a106f85cd940aa123752192a366558903bca3d383b2c42eb9c::" providerId="AD" clId="Web-{61046D63-7FDB-8201-0E36-B262CCD5A0A7}" dt="2023-06-21T10:20:01.497" v="59"/>
        <pc:sldMasterMkLst>
          <pc:docMk/>
          <pc:sldMasterMk cId="165346372" sldId="2147483698"/>
        </pc:sldMasterMkLst>
        <pc:sldLayoutChg chg="add">
          <pc:chgData name="Guest User" userId="S::urn:spo:anon#85389eb8bfc214a106f85cd940aa123752192a366558903bca3d383b2c42eb9c::" providerId="AD" clId="Web-{61046D63-7FDB-8201-0E36-B262CCD5A0A7}" dt="2023-06-21T10:15:58.945" v="26"/>
          <pc:sldLayoutMkLst>
            <pc:docMk/>
            <pc:sldMasterMk cId="165346372" sldId="2147483698"/>
            <pc:sldLayoutMk cId="1435451484" sldId="2147483743"/>
          </pc:sldLayoutMkLst>
        </pc:sldLayoutChg>
        <pc:sldLayoutChg chg="add 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165346372" sldId="2147483698"/>
            <pc:sldLayoutMk cId="2977907030" sldId="2147483778"/>
          </pc:sldLayoutMkLst>
        </pc:sldLayoutChg>
        <pc:sldLayoutChg chg="add 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165346372" sldId="2147483698"/>
            <pc:sldLayoutMk cId="2881237422" sldId="2147483780"/>
          </pc:sldLayoutMkLst>
        </pc:sldLayoutChg>
        <pc:sldLayoutChg chg="add 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165346372" sldId="2147483698"/>
            <pc:sldLayoutMk cId="232195007" sldId="2147483784"/>
          </pc:sldLayoutMkLst>
        </pc:sldLayoutChg>
        <pc:sldLayoutChg chg="add 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165346372" sldId="2147483698"/>
            <pc:sldLayoutMk cId="2057491238" sldId="2147483785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15:58.945" v="26"/>
          <pc:sldLayoutMkLst>
            <pc:docMk/>
            <pc:sldMasterMk cId="165346372" sldId="2147483698"/>
            <pc:sldLayoutMk cId="256510583" sldId="2147483803"/>
          </pc:sldLayoutMkLst>
        </pc:sldLayoutChg>
      </pc:sldMasterChg>
      <pc:sldMasterChg chg="addSldLayout modSldLayout">
        <pc:chgData name="Guest User" userId="S::urn:spo:anon#85389eb8bfc214a106f85cd940aa123752192a366558903bca3d383b2c42eb9c::" providerId="AD" clId="Web-{61046D63-7FDB-8201-0E36-B262CCD5A0A7}" dt="2023-06-21T10:20:01.497" v="59"/>
        <pc:sldMasterMkLst>
          <pc:docMk/>
          <pc:sldMasterMk cId="2060821605" sldId="2147483705"/>
        </pc:sldMasterMkLst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864331033" sldId="2147483720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186804801" sldId="2147483723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173601055" sldId="2147483741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138229039" sldId="2147483742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15:58.945" v="26"/>
          <pc:sldLayoutMkLst>
            <pc:docMk/>
            <pc:sldMasterMk cId="2060821605" sldId="2147483705"/>
            <pc:sldLayoutMk cId="1267425526" sldId="2147483750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15:58.945" v="26"/>
          <pc:sldLayoutMkLst>
            <pc:docMk/>
            <pc:sldMasterMk cId="2060821605" sldId="2147483705"/>
            <pc:sldLayoutMk cId="3803702358" sldId="2147483751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548771068" sldId="2147483752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548771068" sldId="2147483753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1852817252" sldId="2147483754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4015323985" sldId="2147483755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963865718" sldId="2147483756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4068117672" sldId="2147483759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4217578918" sldId="2147483763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4210254169" sldId="2147483765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011665704" sldId="2147483770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864948863" sldId="2147483771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185859328" sldId="2147483772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840400383" sldId="2147483776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4266200493" sldId="2147483777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741544316" sldId="2147483779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612102212" sldId="2147483781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118282175" sldId="2147483782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641704889" sldId="2147483783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869545937" sldId="2147483786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958992347" sldId="2147483787"/>
          </pc:sldLayoutMkLst>
        </pc:sldLayoutChg>
        <pc:sldLayoutChg chg="replI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5099344" sldId="2147483788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17562585" sldId="2147483793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862897437" sldId="2147483794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270650485" sldId="2147483795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3241753426" sldId="2147483797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1176906791" sldId="2147483798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1626846272" sldId="2147483799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1060503928" sldId="2147483801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1864869790" sldId="2147483802"/>
          </pc:sldLayoutMkLst>
        </pc:sldLayoutChg>
        <pc:sldLayoutChg chg="add">
          <pc:chgData name="Guest User" userId="S::urn:spo:anon#85389eb8bfc214a106f85cd940aa123752192a366558903bca3d383b2c42eb9c::" providerId="AD" clId="Web-{61046D63-7FDB-8201-0E36-B262CCD5A0A7}" dt="2023-06-21T10:20:01.497" v="59"/>
          <pc:sldLayoutMkLst>
            <pc:docMk/>
            <pc:sldMasterMk cId="2060821605" sldId="2147483705"/>
            <pc:sldLayoutMk cId="2555905349" sldId="2147483804"/>
          </pc:sldLayoutMkLst>
        </pc:sldLayoutChg>
      </pc:sldMasterChg>
    </pc:docChg>
  </pc:docChgLst>
  <pc:docChgLst>
    <pc:chgData name="Guest User" userId="S::urn:spo:anon#b9a956491ace283d46870d455413ed79f687501240908d93dda0d1783417b1da::" providerId="AD" clId="Web-{6453A174-E164-C774-E634-C0825155CD60}"/>
    <pc:docChg chg="modSld">
      <pc:chgData name="Guest User" userId="S::urn:spo:anon#b9a956491ace283d46870d455413ed79f687501240908d93dda0d1783417b1da::" providerId="AD" clId="Web-{6453A174-E164-C774-E634-C0825155CD60}" dt="2023-06-27T11:46:07.780" v="14" actId="20577"/>
      <pc:docMkLst>
        <pc:docMk/>
      </pc:docMkLst>
      <pc:sldChg chg="modSp">
        <pc:chgData name="Guest User" userId="S::urn:spo:anon#b9a956491ace283d46870d455413ed79f687501240908d93dda0d1783417b1da::" providerId="AD" clId="Web-{6453A174-E164-C774-E634-C0825155CD60}" dt="2023-06-27T11:46:07.780" v="14" actId="20577"/>
        <pc:sldMkLst>
          <pc:docMk/>
          <pc:sldMk cId="834556748" sldId="522"/>
        </pc:sldMkLst>
        <pc:spChg chg="mod">
          <ac:chgData name="Guest User" userId="S::urn:spo:anon#b9a956491ace283d46870d455413ed79f687501240908d93dda0d1783417b1da::" providerId="AD" clId="Web-{6453A174-E164-C774-E634-C0825155CD60}" dt="2023-06-27T11:46:05.639" v="13" actId="20577"/>
          <ac:spMkLst>
            <pc:docMk/>
            <pc:sldMk cId="834556748" sldId="522"/>
            <ac:spMk id="4" creationId="{8988802E-7E34-415C-61A9-0295D109ED24}"/>
          </ac:spMkLst>
        </pc:spChg>
        <pc:spChg chg="mod">
          <ac:chgData name="Guest User" userId="S::urn:spo:anon#b9a956491ace283d46870d455413ed79f687501240908d93dda0d1783417b1da::" providerId="AD" clId="Web-{6453A174-E164-C774-E634-C0825155CD60}" dt="2023-06-27T11:46:07.780" v="14" actId="20577"/>
          <ac:spMkLst>
            <pc:docMk/>
            <pc:sldMk cId="834556748" sldId="522"/>
            <ac:spMk id="5" creationId="{A9F21917-8D16-86A7-3153-53E0F08DD1C3}"/>
          </ac:spMkLst>
        </pc:spChg>
        <pc:spChg chg="mod">
          <ac:chgData name="Guest User" userId="S::urn:spo:anon#b9a956491ace283d46870d455413ed79f687501240908d93dda0d1783417b1da::" providerId="AD" clId="Web-{6453A174-E164-C774-E634-C0825155CD60}" dt="2023-06-27T11:46:03.451" v="12" actId="20577"/>
          <ac:spMkLst>
            <pc:docMk/>
            <pc:sldMk cId="834556748" sldId="522"/>
            <ac:spMk id="12" creationId="{9AF978EB-C61E-8241-4AD9-3CF450D98399}"/>
          </ac:spMkLst>
        </pc:spChg>
      </pc:sldChg>
    </pc:docChg>
  </pc:docChgLst>
  <pc:docChgLst>
    <pc:chgData name="Guest User" userId="S::urn:spo:anon#b9a956491ace283d46870d455413ed79f687501240908d93dda0d1783417b1da::" providerId="AD" clId="Web-{9BAD6D1A-2F4B-5FF6-A000-5E7EFEC96CE9}"/>
    <pc:docChg chg="addSld delSld modSld sldOrd">
      <pc:chgData name="Guest User" userId="S::urn:spo:anon#b9a956491ace283d46870d455413ed79f687501240908d93dda0d1783417b1da::" providerId="AD" clId="Web-{9BAD6D1A-2F4B-5FF6-A000-5E7EFEC96CE9}" dt="2023-06-28T09:48:17.041" v="94" actId="14100"/>
      <pc:docMkLst>
        <pc:docMk/>
      </pc:docMkLst>
      <pc:sldChg chg="addSp delSp modSp del">
        <pc:chgData name="Guest User" userId="S::urn:spo:anon#b9a956491ace283d46870d455413ed79f687501240908d93dda0d1783417b1da::" providerId="AD" clId="Web-{9BAD6D1A-2F4B-5FF6-A000-5E7EFEC96CE9}" dt="2023-06-28T09:44:37.767" v="26"/>
        <pc:sldMkLst>
          <pc:docMk/>
          <pc:sldMk cId="567292782" sldId="447"/>
        </pc:sldMkLst>
        <pc:spChg chg="del">
          <ac:chgData name="Guest User" userId="S::urn:spo:anon#b9a956491ace283d46870d455413ed79f687501240908d93dda0d1783417b1da::" providerId="AD" clId="Web-{9BAD6D1A-2F4B-5FF6-A000-5E7EFEC96CE9}" dt="2023-06-28T09:43:07.827" v="6"/>
          <ac:spMkLst>
            <pc:docMk/>
            <pc:sldMk cId="567292782" sldId="447"/>
            <ac:spMk id="16" creationId="{474B361A-CE5D-8804-9E95-B6702901B231}"/>
          </ac:spMkLst>
        </pc:spChg>
        <pc:spChg chg="del">
          <ac:chgData name="Guest User" userId="S::urn:spo:anon#b9a956491ace283d46870d455413ed79f687501240908d93dda0d1783417b1da::" providerId="AD" clId="Web-{9BAD6D1A-2F4B-5FF6-A000-5E7EFEC96CE9}" dt="2023-06-28T09:43:07.827" v="5"/>
          <ac:spMkLst>
            <pc:docMk/>
            <pc:sldMk cId="567292782" sldId="447"/>
            <ac:spMk id="17" creationId="{4789085C-F738-D7F6-FC97-DEA52E6A5D59}"/>
          </ac:spMkLst>
        </pc:spChg>
        <pc:spChg chg="del">
          <ac:chgData name="Guest User" userId="S::urn:spo:anon#b9a956491ace283d46870d455413ed79f687501240908d93dda0d1783417b1da::" providerId="AD" clId="Web-{9BAD6D1A-2F4B-5FF6-A000-5E7EFEC96CE9}" dt="2023-06-28T09:43:07.827" v="1"/>
          <ac:spMkLst>
            <pc:docMk/>
            <pc:sldMk cId="567292782" sldId="447"/>
            <ac:spMk id="21" creationId="{888686C1-C166-88EF-36C8-FF17A6207C09}"/>
          </ac:spMkLst>
        </pc:spChg>
        <pc:spChg chg="del mod">
          <ac:chgData name="Guest User" userId="S::urn:spo:anon#b9a956491ace283d46870d455413ed79f687501240908d93dda0d1783417b1da::" providerId="AD" clId="Web-{9BAD6D1A-2F4B-5FF6-A000-5E7EFEC96CE9}" dt="2023-06-28T09:43:17.780" v="24"/>
          <ac:spMkLst>
            <pc:docMk/>
            <pc:sldMk cId="567292782" sldId="447"/>
            <ac:spMk id="23" creationId="{B52CB769-F86D-1DF9-487E-17451F4AB4DE}"/>
          </ac:spMkLst>
        </pc:spChg>
        <pc:graphicFrameChg chg="del">
          <ac:chgData name="Guest User" userId="S::urn:spo:anon#b9a956491ace283d46870d455413ed79f687501240908d93dda0d1783417b1da::" providerId="AD" clId="Web-{9BAD6D1A-2F4B-5FF6-A000-5E7EFEC96CE9}" dt="2023-06-28T09:43:07.827" v="20"/>
          <ac:graphicFrameMkLst>
            <pc:docMk/>
            <pc:sldMk cId="567292782" sldId="447"/>
            <ac:graphicFrameMk id="2" creationId="{24D8888C-27E9-D236-DB79-4B4E8BE07B5D}"/>
          </ac:graphicFrameMkLst>
        </pc:graphicFrameChg>
        <pc:picChg chg="add del mod">
          <ac:chgData name="Guest User" userId="S::urn:spo:anon#b9a956491ace283d46870d455413ed79f687501240908d93dda0d1783417b1da::" providerId="AD" clId="Web-{9BAD6D1A-2F4B-5FF6-A000-5E7EFEC96CE9}" dt="2023-06-28T09:43:17.968" v="25"/>
          <ac:picMkLst>
            <pc:docMk/>
            <pc:sldMk cId="567292782" sldId="447"/>
            <ac:picMk id="22" creationId="{7A1E55ED-4597-F8D6-C0B3-1E67D1111047}"/>
          </ac:picMkLst>
        </pc:picChg>
        <pc:cxnChg chg="del">
          <ac:chgData name="Guest User" userId="S::urn:spo:anon#b9a956491ace283d46870d455413ed79f687501240908d93dda0d1783417b1da::" providerId="AD" clId="Web-{9BAD6D1A-2F4B-5FF6-A000-5E7EFEC96CE9}" dt="2023-06-28T09:43:07.827" v="19"/>
          <ac:cxnSpMkLst>
            <pc:docMk/>
            <pc:sldMk cId="567292782" sldId="447"/>
            <ac:cxnSpMk id="3" creationId="{2748C797-F020-4F42-6D6C-38FF58E09AFE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8"/>
          <ac:cxnSpMkLst>
            <pc:docMk/>
            <pc:sldMk cId="567292782" sldId="447"/>
            <ac:cxnSpMk id="4" creationId="{0B6AAF28-560A-511B-C3C5-24BE12AC3B3F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7"/>
          <ac:cxnSpMkLst>
            <pc:docMk/>
            <pc:sldMk cId="567292782" sldId="447"/>
            <ac:cxnSpMk id="5" creationId="{DDB3F660-2E1A-AB8A-BFAD-5B7CF431F4A8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6"/>
          <ac:cxnSpMkLst>
            <pc:docMk/>
            <pc:sldMk cId="567292782" sldId="447"/>
            <ac:cxnSpMk id="6" creationId="{6B3150BB-6498-8576-136E-1F880B999F8D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5"/>
          <ac:cxnSpMkLst>
            <pc:docMk/>
            <pc:sldMk cId="567292782" sldId="447"/>
            <ac:cxnSpMk id="7" creationId="{38A8AB0A-4F52-8993-F999-02216A32D1FC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4"/>
          <ac:cxnSpMkLst>
            <pc:docMk/>
            <pc:sldMk cId="567292782" sldId="447"/>
            <ac:cxnSpMk id="8" creationId="{C96B7F8A-D133-7602-0B81-DB5D0E077300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3"/>
          <ac:cxnSpMkLst>
            <pc:docMk/>
            <pc:sldMk cId="567292782" sldId="447"/>
            <ac:cxnSpMk id="9" creationId="{D3BB7368-6050-FC2C-95A2-E1F6EBE1064C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2"/>
          <ac:cxnSpMkLst>
            <pc:docMk/>
            <pc:sldMk cId="567292782" sldId="447"/>
            <ac:cxnSpMk id="10" creationId="{A450FFE3-247B-F015-5207-93A2E9EB1865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1"/>
          <ac:cxnSpMkLst>
            <pc:docMk/>
            <pc:sldMk cId="567292782" sldId="447"/>
            <ac:cxnSpMk id="11" creationId="{1569D31A-ACF0-B4B8-9AB6-FFD222278677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10"/>
          <ac:cxnSpMkLst>
            <pc:docMk/>
            <pc:sldMk cId="567292782" sldId="447"/>
            <ac:cxnSpMk id="12" creationId="{9F53D472-33B1-92E7-9546-38EBB44401E1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9"/>
          <ac:cxnSpMkLst>
            <pc:docMk/>
            <pc:sldMk cId="567292782" sldId="447"/>
            <ac:cxnSpMk id="13" creationId="{F870E65C-6CAD-5835-54CA-481F359A0295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8"/>
          <ac:cxnSpMkLst>
            <pc:docMk/>
            <pc:sldMk cId="567292782" sldId="447"/>
            <ac:cxnSpMk id="14" creationId="{87B068CC-0D05-BB45-8D0B-C5704B4037A0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7"/>
          <ac:cxnSpMkLst>
            <pc:docMk/>
            <pc:sldMk cId="567292782" sldId="447"/>
            <ac:cxnSpMk id="15" creationId="{1CD6FDE6-9D20-3DDF-BA53-302F330B475F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4"/>
          <ac:cxnSpMkLst>
            <pc:docMk/>
            <pc:sldMk cId="567292782" sldId="447"/>
            <ac:cxnSpMk id="18" creationId="{37AD0FF2-A4C0-0FEB-E69E-417034407E63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3"/>
          <ac:cxnSpMkLst>
            <pc:docMk/>
            <pc:sldMk cId="567292782" sldId="447"/>
            <ac:cxnSpMk id="19" creationId="{F7A3F115-8C7B-1F0D-FE6E-2C169D96D491}"/>
          </ac:cxnSpMkLst>
        </pc:cxnChg>
        <pc:cxnChg chg="del">
          <ac:chgData name="Guest User" userId="S::urn:spo:anon#b9a956491ace283d46870d455413ed79f687501240908d93dda0d1783417b1da::" providerId="AD" clId="Web-{9BAD6D1A-2F4B-5FF6-A000-5E7EFEC96CE9}" dt="2023-06-28T09:43:07.827" v="2"/>
          <ac:cxnSpMkLst>
            <pc:docMk/>
            <pc:sldMk cId="567292782" sldId="447"/>
            <ac:cxnSpMk id="20" creationId="{F5D1DFD2-FFF3-E84E-C94A-E6F5AAC31702}"/>
          </ac:cxnSpMkLst>
        </pc:cxnChg>
      </pc:sldChg>
      <pc:sldChg chg="modSp">
        <pc:chgData name="Guest User" userId="S::urn:spo:anon#b9a956491ace283d46870d455413ed79f687501240908d93dda0d1783417b1da::" providerId="AD" clId="Web-{9BAD6D1A-2F4B-5FF6-A000-5E7EFEC96CE9}" dt="2023-06-28T09:47:14.242" v="62" actId="20577"/>
        <pc:sldMkLst>
          <pc:docMk/>
          <pc:sldMk cId="2950618232" sldId="452"/>
        </pc:sldMkLst>
        <pc:spChg chg="mod">
          <ac:chgData name="Guest User" userId="S::urn:spo:anon#b9a956491ace283d46870d455413ed79f687501240908d93dda0d1783417b1da::" providerId="AD" clId="Web-{9BAD6D1A-2F4B-5FF6-A000-5E7EFEC96CE9}" dt="2023-06-28T09:47:14.242" v="62" actId="20577"/>
          <ac:spMkLst>
            <pc:docMk/>
            <pc:sldMk cId="2950618232" sldId="452"/>
            <ac:spMk id="4" creationId="{6C8DADE3-2D60-39FB-F606-BEECFB3F0F69}"/>
          </ac:spMkLst>
        </pc:spChg>
        <pc:picChg chg="mod">
          <ac:chgData name="Guest User" userId="S::urn:spo:anon#b9a956491ace283d46870d455413ed79f687501240908d93dda0d1783417b1da::" providerId="AD" clId="Web-{9BAD6D1A-2F4B-5FF6-A000-5E7EFEC96CE9}" dt="2023-06-28T09:47:09.757" v="58" actId="1076"/>
          <ac:picMkLst>
            <pc:docMk/>
            <pc:sldMk cId="2950618232" sldId="452"/>
            <ac:picMk id="5" creationId="{BD3D7036-A0C8-BE73-105F-05B9F87B8A1A}"/>
          </ac:picMkLst>
        </pc:picChg>
      </pc:sldChg>
      <pc:sldChg chg="modSp">
        <pc:chgData name="Guest User" userId="S::urn:spo:anon#b9a956491ace283d46870d455413ed79f687501240908d93dda0d1783417b1da::" providerId="AD" clId="Web-{9BAD6D1A-2F4B-5FF6-A000-5E7EFEC96CE9}" dt="2023-06-28T09:47:42.461" v="78" actId="14100"/>
        <pc:sldMkLst>
          <pc:docMk/>
          <pc:sldMk cId="4005644569" sldId="453"/>
        </pc:sldMkLst>
        <pc:spChg chg="mod">
          <ac:chgData name="Guest User" userId="S::urn:spo:anon#b9a956491ace283d46870d455413ed79f687501240908d93dda0d1783417b1da::" providerId="AD" clId="Web-{9BAD6D1A-2F4B-5FF6-A000-5E7EFEC96CE9}" dt="2023-06-28T09:47:37.602" v="76" actId="20577"/>
          <ac:spMkLst>
            <pc:docMk/>
            <pc:sldMk cId="4005644569" sldId="453"/>
            <ac:spMk id="4" creationId="{6C8DADE3-2D60-39FB-F606-BEECFB3F0F69}"/>
          </ac:spMkLst>
        </pc:spChg>
        <pc:picChg chg="mod">
          <ac:chgData name="Guest User" userId="S::urn:spo:anon#b9a956491ace283d46870d455413ed79f687501240908d93dda0d1783417b1da::" providerId="AD" clId="Web-{9BAD6D1A-2F4B-5FF6-A000-5E7EFEC96CE9}" dt="2023-06-28T09:47:42.461" v="78" actId="14100"/>
          <ac:picMkLst>
            <pc:docMk/>
            <pc:sldMk cId="4005644569" sldId="453"/>
            <ac:picMk id="5" creationId="{FCD747C9-6E75-DB57-8A6C-910F75893E49}"/>
          </ac:picMkLst>
        </pc:picChg>
      </pc:sldChg>
      <pc:sldChg chg="modSp">
        <pc:chgData name="Guest User" userId="S::urn:spo:anon#b9a956491ace283d46870d455413ed79f687501240908d93dda0d1783417b1da::" providerId="AD" clId="Web-{9BAD6D1A-2F4B-5FF6-A000-5E7EFEC96CE9}" dt="2023-06-28T09:48:01.524" v="86" actId="1076"/>
        <pc:sldMkLst>
          <pc:docMk/>
          <pc:sldMk cId="2011929183" sldId="454"/>
        </pc:sldMkLst>
        <pc:spChg chg="mod">
          <ac:chgData name="Guest User" userId="S::urn:spo:anon#b9a956491ace283d46870d455413ed79f687501240908d93dda0d1783417b1da::" providerId="AD" clId="Web-{9BAD6D1A-2F4B-5FF6-A000-5E7EFEC96CE9}" dt="2023-06-28T09:47:53.618" v="84" actId="14100"/>
          <ac:spMkLst>
            <pc:docMk/>
            <pc:sldMk cId="2011929183" sldId="454"/>
            <ac:spMk id="4" creationId="{6C8DADE3-2D60-39FB-F606-BEECFB3F0F69}"/>
          </ac:spMkLst>
        </pc:spChg>
        <pc:picChg chg="mod">
          <ac:chgData name="Guest User" userId="S::urn:spo:anon#b9a956491ace283d46870d455413ed79f687501240908d93dda0d1783417b1da::" providerId="AD" clId="Web-{9BAD6D1A-2F4B-5FF6-A000-5E7EFEC96CE9}" dt="2023-06-28T09:48:01.524" v="86" actId="1076"/>
          <ac:picMkLst>
            <pc:docMk/>
            <pc:sldMk cId="2011929183" sldId="454"/>
            <ac:picMk id="5" creationId="{27AB18A3-D8BB-BC1B-287F-F5AB6D838607}"/>
          </ac:picMkLst>
        </pc:picChg>
      </pc:sldChg>
      <pc:sldChg chg="modSp">
        <pc:chgData name="Guest User" userId="S::urn:spo:anon#b9a956491ace283d46870d455413ed79f687501240908d93dda0d1783417b1da::" providerId="AD" clId="Web-{9BAD6D1A-2F4B-5FF6-A000-5E7EFEC96CE9}" dt="2023-06-28T09:48:17.041" v="94" actId="14100"/>
        <pc:sldMkLst>
          <pc:docMk/>
          <pc:sldMk cId="2860680929" sldId="455"/>
        </pc:sldMkLst>
        <pc:spChg chg="mod">
          <ac:chgData name="Guest User" userId="S::urn:spo:anon#b9a956491ace283d46870d455413ed79f687501240908d93dda0d1783417b1da::" providerId="AD" clId="Web-{9BAD6D1A-2F4B-5FF6-A000-5E7EFEC96CE9}" dt="2023-06-28T09:48:12.447" v="92" actId="20577"/>
          <ac:spMkLst>
            <pc:docMk/>
            <pc:sldMk cId="2860680929" sldId="455"/>
            <ac:spMk id="4" creationId="{6C8DADE3-2D60-39FB-F606-BEECFB3F0F69}"/>
          </ac:spMkLst>
        </pc:spChg>
        <pc:picChg chg="mod">
          <ac:chgData name="Guest User" userId="S::urn:spo:anon#b9a956491ace283d46870d455413ed79f687501240908d93dda0d1783417b1da::" providerId="AD" clId="Web-{9BAD6D1A-2F4B-5FF6-A000-5E7EFEC96CE9}" dt="2023-06-28T09:48:17.041" v="94" actId="14100"/>
          <ac:picMkLst>
            <pc:docMk/>
            <pc:sldMk cId="2860680929" sldId="455"/>
            <ac:picMk id="5" creationId="{006A6AFF-4E68-F5E9-651B-EF983FAFEE23}"/>
          </ac:picMkLst>
        </pc:picChg>
      </pc:sldChg>
      <pc:sldChg chg="modSp">
        <pc:chgData name="Guest User" userId="S::urn:spo:anon#b9a956491ace283d46870d455413ed79f687501240908d93dda0d1783417b1da::" providerId="AD" clId="Web-{9BAD6D1A-2F4B-5FF6-A000-5E7EFEC96CE9}" dt="2023-06-28T09:42:11.668" v="0" actId="20577"/>
        <pc:sldMkLst>
          <pc:docMk/>
          <pc:sldMk cId="3806308253" sldId="503"/>
        </pc:sldMkLst>
        <pc:spChg chg="mod">
          <ac:chgData name="Guest User" userId="S::urn:spo:anon#b9a956491ace283d46870d455413ed79f687501240908d93dda0d1783417b1da::" providerId="AD" clId="Web-{9BAD6D1A-2F4B-5FF6-A000-5E7EFEC96CE9}" dt="2023-06-28T09:42:11.668" v="0" actId="20577"/>
          <ac:spMkLst>
            <pc:docMk/>
            <pc:sldMk cId="3806308253" sldId="503"/>
            <ac:spMk id="2" creationId="{EE16A581-21EC-C982-8063-69DBEC16374C}"/>
          </ac:spMkLst>
        </pc:spChg>
      </pc:sldChg>
      <pc:sldChg chg="addSp delSp modSp add ord replId">
        <pc:chgData name="Guest User" userId="S::urn:spo:anon#b9a956491ace283d46870d455413ed79f687501240908d93dda0d1783417b1da::" providerId="AD" clId="Web-{9BAD6D1A-2F4B-5FF6-A000-5E7EFEC96CE9}" dt="2023-06-28T09:46:34.521" v="46" actId="1076"/>
        <pc:sldMkLst>
          <pc:docMk/>
          <pc:sldMk cId="3353049915" sldId="531"/>
        </pc:sldMkLst>
        <pc:spChg chg="del">
          <ac:chgData name="Guest User" userId="S::urn:spo:anon#b9a956491ace283d46870d455413ed79f687501240908d93dda0d1783417b1da::" providerId="AD" clId="Web-{9BAD6D1A-2F4B-5FF6-A000-5E7EFEC96CE9}" dt="2023-06-28T09:45:55.332" v="31"/>
          <ac:spMkLst>
            <pc:docMk/>
            <pc:sldMk cId="3353049915" sldId="531"/>
            <ac:spMk id="3" creationId="{6FA88403-8F20-56E1-148A-1BC86672CE9D}"/>
          </ac:spMkLst>
        </pc:spChg>
        <pc:spChg chg="add del mod">
          <ac:chgData name="Guest User" userId="S::urn:spo:anon#b9a956491ace283d46870d455413ed79f687501240908d93dda0d1783417b1da::" providerId="AD" clId="Web-{9BAD6D1A-2F4B-5FF6-A000-5E7EFEC96CE9}" dt="2023-06-28T09:45:56.723" v="32"/>
          <ac:spMkLst>
            <pc:docMk/>
            <pc:sldMk cId="3353049915" sldId="531"/>
            <ac:spMk id="6" creationId="{5D0F4F7A-8958-80A8-55DC-2CCEC2AB2C02}"/>
          </ac:spMkLst>
        </pc:spChg>
        <pc:spChg chg="add del mod">
          <ac:chgData name="Guest User" userId="S::urn:spo:anon#b9a956491ace283d46870d455413ed79f687501240908d93dda0d1783417b1da::" providerId="AD" clId="Web-{9BAD6D1A-2F4B-5FF6-A000-5E7EFEC96CE9}" dt="2023-06-28T09:46:20.161" v="41"/>
          <ac:spMkLst>
            <pc:docMk/>
            <pc:sldMk cId="3353049915" sldId="531"/>
            <ac:spMk id="8" creationId="{11119D82-9830-5AFA-4C96-03608516326F}"/>
          </ac:spMkLst>
        </pc:spChg>
        <pc:picChg chg="del">
          <ac:chgData name="Guest User" userId="S::urn:spo:anon#b9a956491ace283d46870d455413ed79f687501240908d93dda0d1783417b1da::" providerId="AD" clId="Web-{9BAD6D1A-2F4B-5FF6-A000-5E7EFEC96CE9}" dt="2023-06-28T09:45:53.395" v="30"/>
          <ac:picMkLst>
            <pc:docMk/>
            <pc:sldMk cId="3353049915" sldId="531"/>
            <ac:picMk id="5" creationId="{F5E30FEA-278B-E85D-15E7-DEEE8193A4EB}"/>
          </ac:picMkLst>
        </pc:picChg>
        <pc:picChg chg="add mod ord">
          <ac:chgData name="Guest User" userId="S::urn:spo:anon#b9a956491ace283d46870d455413ed79f687501240908d93dda0d1783417b1da::" providerId="AD" clId="Web-{9BAD6D1A-2F4B-5FF6-A000-5E7EFEC96CE9}" dt="2023-06-28T09:46:34.521" v="46" actId="1076"/>
          <ac:picMkLst>
            <pc:docMk/>
            <pc:sldMk cId="3353049915" sldId="531"/>
            <ac:picMk id="9" creationId="{2B378C94-DAA5-0992-F2B3-B0B5FF919743}"/>
          </ac:picMkLst>
        </pc:picChg>
      </pc:sldChg>
    </pc:docChg>
  </pc:docChgLst>
  <pc:docChgLst>
    <pc:chgData name="Guest User" userId="S::urn:spo:anon#b9a956491ace283d46870d455413ed79f687501240908d93dda0d1783417b1da::" providerId="AD" clId="Web-{1CC23060-0E60-06B4-6C85-54B78F13C144}"/>
    <pc:docChg chg="addSld delSld modSld modMainMaster">
      <pc:chgData name="Guest User" userId="S::urn:spo:anon#b9a956491ace283d46870d455413ed79f687501240908d93dda0d1783417b1da::" providerId="AD" clId="Web-{1CC23060-0E60-06B4-6C85-54B78F13C144}" dt="2023-06-27T15:04:17.862" v="65" actId="1076"/>
      <pc:docMkLst>
        <pc:docMk/>
      </pc:docMkLst>
      <pc:sldChg chg="modSp">
        <pc:chgData name="Guest User" userId="S::urn:spo:anon#b9a956491ace283d46870d455413ed79f687501240908d93dda0d1783417b1da::" providerId="AD" clId="Web-{1CC23060-0E60-06B4-6C85-54B78F13C144}" dt="2023-06-27T14:28:10.351" v="3" actId="1076"/>
        <pc:sldMkLst>
          <pc:docMk/>
          <pc:sldMk cId="2696278479" sldId="326"/>
        </pc:sldMkLst>
        <pc:spChg chg="mod">
          <ac:chgData name="Guest User" userId="S::urn:spo:anon#b9a956491ace283d46870d455413ed79f687501240908d93dda0d1783417b1da::" providerId="AD" clId="Web-{1CC23060-0E60-06B4-6C85-54B78F13C144}" dt="2023-06-27T14:27:53.772" v="1"/>
          <ac:spMkLst>
            <pc:docMk/>
            <pc:sldMk cId="2696278479" sldId="326"/>
            <ac:spMk id="2" creationId="{61D7DE34-AE02-CB7C-1BD8-A1BAE18A3BBD}"/>
          </ac:spMkLst>
        </pc:spChg>
        <pc:picChg chg="mod">
          <ac:chgData name="Guest User" userId="S::urn:spo:anon#b9a956491ace283d46870d455413ed79f687501240908d93dda0d1783417b1da::" providerId="AD" clId="Web-{1CC23060-0E60-06B4-6C85-54B78F13C144}" dt="2023-06-27T14:28:10.351" v="3" actId="1076"/>
          <ac:picMkLst>
            <pc:docMk/>
            <pc:sldMk cId="2696278479" sldId="326"/>
            <ac:picMk id="6" creationId="{E46F034A-D830-FC26-69AF-83964AC44B75}"/>
          </ac:picMkLst>
        </pc:picChg>
      </pc:sldChg>
      <pc:sldChg chg="addSp delSp modSp">
        <pc:chgData name="Guest User" userId="S::urn:spo:anon#b9a956491ace283d46870d455413ed79f687501240908d93dda0d1783417b1da::" providerId="AD" clId="Web-{1CC23060-0E60-06B4-6C85-54B78F13C144}" dt="2023-06-27T14:51:32.749" v="5"/>
        <pc:sldMkLst>
          <pc:docMk/>
          <pc:sldMk cId="2860680929" sldId="455"/>
        </pc:sldMkLst>
        <pc:spChg chg="add del mod">
          <ac:chgData name="Guest User" userId="S::urn:spo:anon#b9a956491ace283d46870d455413ed79f687501240908d93dda0d1783417b1da::" providerId="AD" clId="Web-{1CC23060-0E60-06B4-6C85-54B78F13C144}" dt="2023-06-27T14:51:32.749" v="5"/>
          <ac:spMkLst>
            <pc:docMk/>
            <pc:sldMk cId="2860680929" sldId="455"/>
            <ac:spMk id="7" creationId="{44AE7058-B132-F8C8-07BD-D271C729C175}"/>
          </ac:spMkLst>
        </pc:spChg>
        <pc:picChg chg="del">
          <ac:chgData name="Guest User" userId="S::urn:spo:anon#b9a956491ace283d46870d455413ed79f687501240908d93dda0d1783417b1da::" providerId="AD" clId="Web-{1CC23060-0E60-06B4-6C85-54B78F13C144}" dt="2023-06-27T14:51:30.296" v="4"/>
          <ac:picMkLst>
            <pc:docMk/>
            <pc:sldMk cId="2860680929" sldId="455"/>
            <ac:picMk id="6" creationId="{9CD8DF78-F857-DA08-FDC9-DDDD85CC86CC}"/>
          </ac:picMkLst>
        </pc:picChg>
        <pc:picChg chg="add mod ord">
          <ac:chgData name="Guest User" userId="S::urn:spo:anon#b9a956491ace283d46870d455413ed79f687501240908d93dda0d1783417b1da::" providerId="AD" clId="Web-{1CC23060-0E60-06B4-6C85-54B78F13C144}" dt="2023-06-27T14:51:32.749" v="5"/>
          <ac:picMkLst>
            <pc:docMk/>
            <pc:sldMk cId="2860680929" sldId="455"/>
            <ac:picMk id="8" creationId="{99FCFEB1-9A48-5F27-4E9C-3C76E4A91D88}"/>
          </ac:picMkLst>
        </pc:picChg>
      </pc:sldChg>
      <pc:sldChg chg="delSp modSp">
        <pc:chgData name="Guest User" userId="S::urn:spo:anon#b9a956491ace283d46870d455413ed79f687501240908d93dda0d1783417b1da::" providerId="AD" clId="Web-{1CC23060-0E60-06B4-6C85-54B78F13C144}" dt="2023-06-27T14:53:41.018" v="17" actId="1076"/>
        <pc:sldMkLst>
          <pc:docMk/>
          <pc:sldMk cId="4042158764" sldId="462"/>
        </pc:sldMkLst>
        <pc:picChg chg="mod">
          <ac:chgData name="Guest User" userId="S::urn:spo:anon#b9a956491ace283d46870d455413ed79f687501240908d93dda0d1783417b1da::" providerId="AD" clId="Web-{1CC23060-0E60-06B4-6C85-54B78F13C144}" dt="2023-06-27T14:53:41.018" v="17" actId="1076"/>
          <ac:picMkLst>
            <pc:docMk/>
            <pc:sldMk cId="4042158764" sldId="462"/>
            <ac:picMk id="6" creationId="{C3E0C11D-DFC8-8E3F-8F68-87382971E6C0}"/>
          </ac:picMkLst>
        </pc:picChg>
        <pc:picChg chg="del">
          <ac:chgData name="Guest User" userId="S::urn:spo:anon#b9a956491ace283d46870d455413ed79f687501240908d93dda0d1783417b1da::" providerId="AD" clId="Web-{1CC23060-0E60-06B4-6C85-54B78F13C144}" dt="2023-06-27T14:52:57.892" v="14"/>
          <ac:picMkLst>
            <pc:docMk/>
            <pc:sldMk cId="4042158764" sldId="462"/>
            <ac:picMk id="7" creationId="{11781F09-8938-2463-42CE-E10037BB7D63}"/>
          </ac:picMkLst>
        </pc:picChg>
      </pc:sldChg>
      <pc:sldChg chg="del">
        <pc:chgData name="Guest User" userId="S::urn:spo:anon#b9a956491ace283d46870d455413ed79f687501240908d93dda0d1783417b1da::" providerId="AD" clId="Web-{1CC23060-0E60-06B4-6C85-54B78F13C144}" dt="2023-06-27T14:57:18.289" v="21"/>
        <pc:sldMkLst>
          <pc:docMk/>
          <pc:sldMk cId="1245762909" sldId="465"/>
        </pc:sldMkLst>
      </pc:sldChg>
      <pc:sldChg chg="addSp delSp modSp new del">
        <pc:chgData name="Guest User" userId="S::urn:spo:anon#b9a956491ace283d46870d455413ed79f687501240908d93dda0d1783417b1da::" providerId="AD" clId="Web-{1CC23060-0E60-06B4-6C85-54B78F13C144}" dt="2023-06-27T14:52:29.891" v="13"/>
        <pc:sldMkLst>
          <pc:docMk/>
          <pc:sldMk cId="1674344501" sldId="526"/>
        </pc:sldMkLst>
        <pc:spChg chg="mod">
          <ac:chgData name="Guest User" userId="S::urn:spo:anon#b9a956491ace283d46870d455413ed79f687501240908d93dda0d1783417b1da::" providerId="AD" clId="Web-{1CC23060-0E60-06B4-6C85-54B78F13C144}" dt="2023-06-27T14:52:12.109" v="12" actId="20577"/>
          <ac:spMkLst>
            <pc:docMk/>
            <pc:sldMk cId="1674344501" sldId="526"/>
            <ac:spMk id="3" creationId="{C8684317-F3D1-90D8-7A5C-C34265B875B7}"/>
          </ac:spMkLst>
        </pc:spChg>
        <pc:spChg chg="del">
          <ac:chgData name="Guest User" userId="S::urn:spo:anon#b9a956491ace283d46870d455413ed79f687501240908d93dda0d1783417b1da::" providerId="AD" clId="Web-{1CC23060-0E60-06B4-6C85-54B78F13C144}" dt="2023-06-27T14:52:00.297" v="7"/>
          <ac:spMkLst>
            <pc:docMk/>
            <pc:sldMk cId="1674344501" sldId="526"/>
            <ac:spMk id="4" creationId="{468C039B-B78D-7506-ED42-2B4D15DC2D44}"/>
          </ac:spMkLst>
        </pc:spChg>
        <pc:picChg chg="add mod ord">
          <ac:chgData name="Guest User" userId="S::urn:spo:anon#b9a956491ace283d46870d455413ed79f687501240908d93dda0d1783417b1da::" providerId="AD" clId="Web-{1CC23060-0E60-06B4-6C85-54B78F13C144}" dt="2023-06-27T14:52:07.234" v="10" actId="1076"/>
          <ac:picMkLst>
            <pc:docMk/>
            <pc:sldMk cId="1674344501" sldId="526"/>
            <ac:picMk id="5" creationId="{759F5A64-6261-1CEA-FBE2-552FB2328C25}"/>
          </ac:picMkLst>
        </pc:picChg>
      </pc:sldChg>
      <pc:sldChg chg="add del">
        <pc:chgData name="Guest User" userId="S::urn:spo:anon#b9a956491ace283d46870d455413ed79f687501240908d93dda0d1783417b1da::" providerId="AD" clId="Web-{1CC23060-0E60-06B4-6C85-54B78F13C144}" dt="2023-06-27T15:01:38.890" v="40"/>
        <pc:sldMkLst>
          <pc:docMk/>
          <pc:sldMk cId="2714229878" sldId="526"/>
        </pc:sldMkLst>
      </pc:sldChg>
      <pc:sldChg chg="addSp delSp modSp add replId">
        <pc:chgData name="Guest User" userId="S::urn:spo:anon#b9a956491ace283d46870d455413ed79f687501240908d93dda0d1783417b1da::" providerId="AD" clId="Web-{1CC23060-0E60-06B4-6C85-54B78F13C144}" dt="2023-06-27T14:57:51.165" v="27" actId="1076"/>
        <pc:sldMkLst>
          <pc:docMk/>
          <pc:sldMk cId="1482676221" sldId="527"/>
        </pc:sldMkLst>
        <pc:spChg chg="del">
          <ac:chgData name="Guest User" userId="S::urn:spo:anon#b9a956491ace283d46870d455413ed79f687501240908d93dda0d1783417b1da::" providerId="AD" clId="Web-{1CC23060-0E60-06B4-6C85-54B78F13C144}" dt="2023-06-27T14:57:46.040" v="25"/>
          <ac:spMkLst>
            <pc:docMk/>
            <pc:sldMk cId="1482676221" sldId="527"/>
            <ac:spMk id="4" creationId="{E7E7E965-604C-AA97-9A2C-BBB84A9BEB36}"/>
          </ac:spMkLst>
        </pc:spChg>
        <pc:picChg chg="add mod ord">
          <ac:chgData name="Guest User" userId="S::urn:spo:anon#b9a956491ace283d46870d455413ed79f687501240908d93dda0d1783417b1da::" providerId="AD" clId="Web-{1CC23060-0E60-06B4-6C85-54B78F13C144}" dt="2023-06-27T14:57:51.165" v="27" actId="1076"/>
          <ac:picMkLst>
            <pc:docMk/>
            <pc:sldMk cId="1482676221" sldId="527"/>
            <ac:picMk id="3" creationId="{1765948A-EF31-0E90-6496-3DB570ADC136}"/>
          </ac:picMkLst>
        </pc:picChg>
        <pc:picChg chg="del">
          <ac:chgData name="Guest User" userId="S::urn:spo:anon#b9a956491ace283d46870d455413ed79f687501240908d93dda0d1783417b1da::" providerId="AD" clId="Web-{1CC23060-0E60-06B4-6C85-54B78F13C144}" dt="2023-06-27T14:57:44.821" v="23"/>
          <ac:picMkLst>
            <pc:docMk/>
            <pc:sldMk cId="1482676221" sldId="527"/>
            <ac:picMk id="6" creationId="{9F955675-62F2-BE6F-7516-E177BCD8F70B}"/>
          </ac:picMkLst>
        </pc:picChg>
        <pc:picChg chg="del">
          <ac:chgData name="Guest User" userId="S::urn:spo:anon#b9a956491ace283d46870d455413ed79f687501240908d93dda0d1783417b1da::" providerId="AD" clId="Web-{1CC23060-0E60-06B4-6C85-54B78F13C144}" dt="2023-06-27T14:57:44.852" v="24"/>
          <ac:picMkLst>
            <pc:docMk/>
            <pc:sldMk cId="1482676221" sldId="527"/>
            <ac:picMk id="7" creationId="{C31AD7E1-6D7B-C7AC-666D-FF4D68C8DE19}"/>
          </ac:picMkLst>
        </pc:picChg>
      </pc:sldChg>
      <pc:sldChg chg="addSp delSp modSp add replId">
        <pc:chgData name="Guest User" userId="S::urn:spo:anon#b9a956491ace283d46870d455413ed79f687501240908d93dda0d1783417b1da::" providerId="AD" clId="Web-{1CC23060-0E60-06B4-6C85-54B78F13C144}" dt="2023-06-27T14:59:54.137" v="38" actId="1076"/>
        <pc:sldMkLst>
          <pc:docMk/>
          <pc:sldMk cId="483524894" sldId="528"/>
        </pc:sldMkLst>
        <pc:spChg chg="del">
          <ac:chgData name="Guest User" userId="S::urn:spo:anon#b9a956491ace283d46870d455413ed79f687501240908d93dda0d1783417b1da::" providerId="AD" clId="Web-{1CC23060-0E60-06B4-6C85-54B78F13C144}" dt="2023-06-27T14:59:29.808" v="31"/>
          <ac:spMkLst>
            <pc:docMk/>
            <pc:sldMk cId="483524894" sldId="528"/>
            <ac:spMk id="4" creationId="{E7E7E965-604C-AA97-9A2C-BBB84A9BEB36}"/>
          </ac:spMkLst>
        </pc:spChg>
        <pc:picChg chg="add mod ord">
          <ac:chgData name="Guest User" userId="S::urn:spo:anon#b9a956491ace283d46870d455413ed79f687501240908d93dda0d1783417b1da::" providerId="AD" clId="Web-{1CC23060-0E60-06B4-6C85-54B78F13C144}" dt="2023-06-27T14:59:54.137" v="38" actId="1076"/>
          <ac:picMkLst>
            <pc:docMk/>
            <pc:sldMk cId="483524894" sldId="528"/>
            <ac:picMk id="3" creationId="{42D52949-0F62-8844-58C8-C3BEB68BBE33}"/>
          </ac:picMkLst>
        </pc:picChg>
        <pc:picChg chg="del">
          <ac:chgData name="Guest User" userId="S::urn:spo:anon#b9a956491ace283d46870d455413ed79f687501240908d93dda0d1783417b1da::" providerId="AD" clId="Web-{1CC23060-0E60-06B4-6C85-54B78F13C144}" dt="2023-06-27T14:59:22.574" v="29"/>
          <ac:picMkLst>
            <pc:docMk/>
            <pc:sldMk cId="483524894" sldId="528"/>
            <ac:picMk id="6" creationId="{07B6F6B4-DBB2-0BA2-6784-B07D217F1042}"/>
          </ac:picMkLst>
        </pc:picChg>
        <pc:picChg chg="del">
          <ac:chgData name="Guest User" userId="S::urn:spo:anon#b9a956491ace283d46870d455413ed79f687501240908d93dda0d1783417b1da::" providerId="AD" clId="Web-{1CC23060-0E60-06B4-6C85-54B78F13C144}" dt="2023-06-27T14:59:23.042" v="30"/>
          <ac:picMkLst>
            <pc:docMk/>
            <pc:sldMk cId="483524894" sldId="528"/>
            <ac:picMk id="7" creationId="{E4FCB267-51E7-189F-DB03-3F6CF336CB70}"/>
          </ac:picMkLst>
        </pc:picChg>
        <pc:picChg chg="add mod">
          <ac:chgData name="Guest User" userId="S::urn:spo:anon#b9a956491ace283d46870d455413ed79f687501240908d93dda0d1783417b1da::" providerId="AD" clId="Web-{1CC23060-0E60-06B4-6C85-54B78F13C144}" dt="2023-06-27T14:59:52.793" v="37" actId="1076"/>
          <ac:picMkLst>
            <pc:docMk/>
            <pc:sldMk cId="483524894" sldId="528"/>
            <ac:picMk id="8" creationId="{25845B33-9D90-DF28-F3C9-EDEEA55E5F58}"/>
          </ac:picMkLst>
        </pc:picChg>
      </pc:sldChg>
      <pc:sldChg chg="modSp add">
        <pc:chgData name="Guest User" userId="S::urn:spo:anon#b9a956491ace283d46870d455413ed79f687501240908d93dda0d1783417b1da::" providerId="AD" clId="Web-{1CC23060-0E60-06B4-6C85-54B78F13C144}" dt="2023-06-27T15:02:53.110" v="50" actId="20577"/>
        <pc:sldMkLst>
          <pc:docMk/>
          <pc:sldMk cId="1478313959" sldId="529"/>
        </pc:sldMkLst>
        <pc:spChg chg="mod">
          <ac:chgData name="Guest User" userId="S::urn:spo:anon#b9a956491ace283d46870d455413ed79f687501240908d93dda0d1783417b1da::" providerId="AD" clId="Web-{1CC23060-0E60-06B4-6C85-54B78F13C144}" dt="2023-06-27T15:02:53.110" v="50" actId="20577"/>
          <ac:spMkLst>
            <pc:docMk/>
            <pc:sldMk cId="1478313959" sldId="529"/>
            <ac:spMk id="5" creationId="{B8884562-3468-2091-548F-9B7861AE0C52}"/>
          </ac:spMkLst>
        </pc:spChg>
      </pc:sldChg>
      <pc:sldChg chg="addSp delSp modSp add replId">
        <pc:chgData name="Guest User" userId="S::urn:spo:anon#b9a956491ace283d46870d455413ed79f687501240908d93dda0d1783417b1da::" providerId="AD" clId="Web-{1CC23060-0E60-06B4-6C85-54B78F13C144}" dt="2023-06-27T15:04:17.862" v="65" actId="1076"/>
        <pc:sldMkLst>
          <pc:docMk/>
          <pc:sldMk cId="1792825193" sldId="530"/>
        </pc:sldMkLst>
        <pc:spChg chg="mod">
          <ac:chgData name="Guest User" userId="S::urn:spo:anon#b9a956491ace283d46870d455413ed79f687501240908d93dda0d1783417b1da::" providerId="AD" clId="Web-{1CC23060-0E60-06B4-6C85-54B78F13C144}" dt="2023-06-27T15:02:56.657" v="56" actId="20577"/>
          <ac:spMkLst>
            <pc:docMk/>
            <pc:sldMk cId="1792825193" sldId="530"/>
            <ac:spMk id="5" creationId="{B8884562-3468-2091-548F-9B7861AE0C52}"/>
          </ac:spMkLst>
        </pc:spChg>
        <pc:spChg chg="add del mod">
          <ac:chgData name="Guest User" userId="S::urn:spo:anon#b9a956491ace283d46870d455413ed79f687501240908d93dda0d1783417b1da::" providerId="AD" clId="Web-{1CC23060-0E60-06B4-6C85-54B78F13C144}" dt="2023-06-27T15:02:29.406" v="43"/>
          <ac:spMkLst>
            <pc:docMk/>
            <pc:sldMk cId="1792825193" sldId="530"/>
            <ac:spMk id="6" creationId="{B0EE6411-1D37-88A1-3632-10B8FA5610B0}"/>
          </ac:spMkLst>
        </pc:spChg>
        <pc:spChg chg="add del mod">
          <ac:chgData name="Guest User" userId="S::urn:spo:anon#b9a956491ace283d46870d455413ed79f687501240908d93dda0d1783417b1da::" providerId="AD" clId="Web-{1CC23060-0E60-06B4-6C85-54B78F13C144}" dt="2023-06-27T15:04:04.737" v="59"/>
          <ac:spMkLst>
            <pc:docMk/>
            <pc:sldMk cId="1792825193" sldId="530"/>
            <ac:spMk id="9" creationId="{8DE82F5F-B834-B860-A3EA-870EC0943BF2}"/>
          </ac:spMkLst>
        </pc:spChg>
        <pc:picChg chg="del">
          <ac:chgData name="Guest User" userId="S::urn:spo:anon#b9a956491ace283d46870d455413ed79f687501240908d93dda0d1783417b1da::" providerId="AD" clId="Web-{1CC23060-0E60-06B4-6C85-54B78F13C144}" dt="2023-06-27T15:02:29.016" v="42"/>
          <ac:picMkLst>
            <pc:docMk/>
            <pc:sldMk cId="1792825193" sldId="530"/>
            <ac:picMk id="4" creationId="{0AF42A05-D03F-B6FE-0CA7-8F7064CE7FD5}"/>
          </ac:picMkLst>
        </pc:picChg>
        <pc:picChg chg="add del mod ord">
          <ac:chgData name="Guest User" userId="S::urn:spo:anon#b9a956491ace283d46870d455413ed79f687501240908d93dda0d1783417b1da::" providerId="AD" clId="Web-{1CC23060-0E60-06B4-6C85-54B78F13C144}" dt="2023-06-27T15:04:04.628" v="58"/>
          <ac:picMkLst>
            <pc:docMk/>
            <pc:sldMk cId="1792825193" sldId="530"/>
            <ac:picMk id="7" creationId="{2A457544-73DA-E8D2-4242-0364529A0905}"/>
          </ac:picMkLst>
        </pc:picChg>
        <pc:picChg chg="add mod ord modCrop">
          <ac:chgData name="Guest User" userId="S::urn:spo:anon#b9a956491ace283d46870d455413ed79f687501240908d93dda0d1783417b1da::" providerId="AD" clId="Web-{1CC23060-0E60-06B4-6C85-54B78F13C144}" dt="2023-06-27T15:04:17.862" v="65" actId="1076"/>
          <ac:picMkLst>
            <pc:docMk/>
            <pc:sldMk cId="1792825193" sldId="530"/>
            <ac:picMk id="10" creationId="{D4E91045-6755-C022-9564-39EC0154EAC6}"/>
          </ac:picMkLst>
        </pc:picChg>
      </pc:sldChg>
      <pc:sldMasterChg chg="modSldLayout">
        <pc:chgData name="Guest User" userId="S::urn:spo:anon#b9a956491ace283d46870d455413ed79f687501240908d93dda0d1783417b1da::" providerId="AD" clId="Web-{1CC23060-0E60-06B4-6C85-54B78F13C144}" dt="2023-06-27T14:57:09.883" v="18"/>
        <pc:sldMasterMkLst>
          <pc:docMk/>
          <pc:sldMasterMk cId="165346372" sldId="2147483698"/>
        </pc:sldMasterMkLst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165346372" sldId="2147483698"/>
            <pc:sldLayoutMk cId="256510583" sldId="2147483803"/>
          </pc:sldLayoutMkLst>
        </pc:sldLayoutChg>
      </pc:sldMasterChg>
      <pc:sldMasterChg chg="addSldLayout modSldLayout">
        <pc:chgData name="Guest User" userId="S::urn:spo:anon#b9a956491ace283d46870d455413ed79f687501240908d93dda0d1783417b1da::" providerId="AD" clId="Web-{1CC23060-0E60-06B4-6C85-54B78F13C144}" dt="2023-06-27T15:01:29.155" v="39"/>
        <pc:sldMasterMkLst>
          <pc:docMk/>
          <pc:sldMasterMk cId="2060821605" sldId="2147483705"/>
        </pc:sldMasterMkLst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1852817252" sldId="2147483707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2963865718" sldId="2147483709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840400383" sldId="2147483713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4266200493" sldId="2147483714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3612102212" sldId="2147483716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3118282175" sldId="2147483717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2869545937" sldId="2147483718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641704889" sldId="2147483721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35099344" sldId="2147483724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499246204" sldId="2147483725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267425526" sldId="2147483738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3803702358" sldId="2147483739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2185859328" sldId="2147483740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3548771068" sldId="2147483789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852817252" sldId="2147483790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4015323985" sldId="2147483791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2963865718" sldId="2147483792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317562585" sldId="2147483793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862897437" sldId="2147483794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3270650485" sldId="2147483795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724388544" sldId="2147483796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3241753426" sldId="2147483797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176906791" sldId="2147483798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626846272" sldId="2147483799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212196027" sldId="2147483800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060503928" sldId="2147483801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1864869790" sldId="2147483802"/>
          </pc:sldLayoutMkLst>
        </pc:sldLayoutChg>
        <pc:sldLayoutChg chg="replI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2555905349" sldId="2147483804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4:57:09.883" v="18"/>
          <pc:sldLayoutMkLst>
            <pc:docMk/>
            <pc:sldMasterMk cId="2060821605" sldId="2147483705"/>
            <pc:sldLayoutMk cId="499246204" sldId="2147483805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3548771068" sldId="2147483806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4015323985" sldId="2147483807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840400383" sldId="2147483808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4266200493" sldId="2147483809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1267425526" sldId="2147483810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1724388544" sldId="2147483811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3612102212" sldId="2147483812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3803702358" sldId="2147483813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2869545937" sldId="2147483814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1212196027" sldId="2147483815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3118282175" sldId="2147483816"/>
          </pc:sldLayoutMkLst>
        </pc:sldLayoutChg>
        <pc:sldLayoutChg chg="add">
          <pc:chgData name="Guest User" userId="S::urn:spo:anon#b9a956491ace283d46870d455413ed79f687501240908d93dda0d1783417b1da::" providerId="AD" clId="Web-{1CC23060-0E60-06B4-6C85-54B78F13C144}" dt="2023-06-27T15:01:29.155" v="39"/>
          <pc:sldLayoutMkLst>
            <pc:docMk/>
            <pc:sldMasterMk cId="2060821605" sldId="2147483705"/>
            <pc:sldLayoutMk cId="2185859328" sldId="214748381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44C5-CF68-F743-87D2-35CF61884B7F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4B797-7DF2-1B45-8426-6A19D9A6F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52381498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ritzkerprize.com/laureates/anne-lacaton-and-jean-philippe-vassa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https://vimeo.com/523814981</a:t>
            </a:r>
            <a:r>
              <a:rPr lang="en-GB" dirty="0"/>
              <a:t> </a:t>
            </a:r>
          </a:p>
          <a:p>
            <a:endParaRPr lang="en-GB"/>
          </a:p>
          <a:p>
            <a:r>
              <a:rPr lang="en-GB" dirty="0"/>
              <a:t>If above link does not work use: </a:t>
            </a:r>
            <a:endParaRPr lang="en-GB" dirty="0">
              <a:cs typeface="Calibri"/>
            </a:endParaRPr>
          </a:p>
          <a:p>
            <a:r>
              <a:rPr lang="en-GB" dirty="0">
                <a:hlinkClick r:id="rId4"/>
              </a:rPr>
              <a:t>https://www.pritzkerprize.com/laureates/anne-lacaton-and-jean-philippe-vassal</a:t>
            </a:r>
            <a:endParaRPr lang="en-GB" dirty="0">
              <a:cs typeface="Calibri"/>
              <a:hlinkClick r:id="rId4"/>
            </a:endParaRPr>
          </a:p>
          <a:p>
            <a:r>
              <a:rPr lang="en-GB" dirty="0"/>
              <a:t>And follow: 2021 announcement videos &gt; greenhouse, climate and economy video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4B797-7DF2-1B45-8426-6A19D9A6F5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4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052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2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1724388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02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02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4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2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1724388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02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02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4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97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Dark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6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162684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6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4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7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9A55917-A32B-5E5D-FBD2-D7034EDC3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EAC5D673-6D9B-E078-C6D6-01CA71C4526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3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 </a:t>
            </a:r>
            <a:br>
              <a:rPr lang="en-US"/>
            </a:br>
            <a:r>
              <a:rPr lang="en-US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905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2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1724388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4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7DA6-CE30-EADE-3D67-6061F09FCC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74C1-7199-8DE1-EC76-AD635E1C01D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3629-8A19-0329-C677-2381F872E4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18B1EE-8FCF-41E2-8FC4-8D206974F4AC}" type="datetime1">
              <a:rPr lang="en-GB"/>
              <a:pPr lvl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5731-496B-ABF9-C2BC-10FDE972AA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69B4A-D6D5-0CEF-1DCC-DD8FEBCEE2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E2173A-31FB-480F-9F97-5C03FDA8803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4315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9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04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50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04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44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4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4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01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AC21-117E-12B8-CA1F-E8390DF4B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3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6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409102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92200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5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5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28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0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3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9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4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3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3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9A55917-A32B-5E5D-FBD2-D7034EDC3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EAC5D673-6D9B-E078-C6D6-01CA71C4526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65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6902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AC21-117E-12B8-CA1F-E8390DF4B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6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14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5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694" y="93788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2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07" r:id="rId2"/>
    <p:sldLayoutId id="2147483807" r:id="rId3"/>
    <p:sldLayoutId id="2147483709" r:id="rId4"/>
    <p:sldLayoutId id="2147483789" r:id="rId5"/>
    <p:sldLayoutId id="2147483790" r:id="rId6"/>
    <p:sldLayoutId id="2147483791" r:id="rId7"/>
    <p:sldLayoutId id="2147483792" r:id="rId8"/>
    <p:sldLayoutId id="2147483752" r:id="rId9"/>
    <p:sldLayoutId id="2147483706" r:id="rId10"/>
    <p:sldLayoutId id="2147483708" r:id="rId11"/>
    <p:sldLayoutId id="214748373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713" r:id="rId21"/>
    <p:sldLayoutId id="2147483714" r:id="rId22"/>
    <p:sldLayoutId id="2147483738" r:id="rId23"/>
    <p:sldLayoutId id="2147483796" r:id="rId24"/>
    <p:sldLayoutId id="2147483716" r:id="rId25"/>
    <p:sldLayoutId id="2147483739" r:id="rId26"/>
    <p:sldLayoutId id="2147483718" r:id="rId27"/>
    <p:sldLayoutId id="2147483800" r:id="rId28"/>
    <p:sldLayoutId id="2147483794" r:id="rId29"/>
    <p:sldLayoutId id="2147483798" r:id="rId30"/>
    <p:sldLayoutId id="2147483799" r:id="rId31"/>
    <p:sldLayoutId id="2147483770" r:id="rId32"/>
    <p:sldLayoutId id="2147483771" r:id="rId33"/>
    <p:sldLayoutId id="2147483763" r:id="rId34"/>
    <p:sldLayoutId id="2147483720" r:id="rId35"/>
    <p:sldLayoutId id="2147483804" r:id="rId36"/>
    <p:sldLayoutId id="2147483776" r:id="rId37"/>
    <p:sldLayoutId id="2147483750" r:id="rId38"/>
    <p:sldLayoutId id="2147483715" r:id="rId39"/>
    <p:sldLayoutId id="2147483786" r:id="rId40"/>
    <p:sldLayoutId id="2147483719" r:id="rId41"/>
    <p:sldLayoutId id="2147483722" r:id="rId42"/>
    <p:sldLayoutId id="2147483787" r:id="rId43"/>
    <p:sldLayoutId id="2147483721" r:id="rId44"/>
    <p:sldLayoutId id="2147483816" r:id="rId45"/>
    <p:sldLayoutId id="2147483817" r:id="rId46"/>
    <p:sldLayoutId id="2147483717" r:id="rId47"/>
    <p:sldLayoutId id="2147483740" r:id="rId48"/>
    <p:sldLayoutId id="2147483795" r:id="rId49"/>
    <p:sldLayoutId id="2147483783" r:id="rId50"/>
    <p:sldLayoutId id="2147483772" r:id="rId51"/>
    <p:sldLayoutId id="2147483779" r:id="rId52"/>
    <p:sldLayoutId id="2147483724" r:id="rId53"/>
    <p:sldLayoutId id="2147483725" r:id="rId54"/>
    <p:sldLayoutId id="2147483805" r:id="rId55"/>
    <p:sldLayoutId id="2147483741" r:id="rId56"/>
    <p:sldLayoutId id="2147483797" r:id="rId57"/>
    <p:sldLayoutId id="2147483802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68" r:id="rId3"/>
    <p:sldLayoutId id="2147483671" r:id="rId4"/>
    <p:sldLayoutId id="2147483669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3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0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30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4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803" r:id="rId3"/>
    <p:sldLayoutId id="2147483778" r:id="rId4"/>
    <p:sldLayoutId id="2147483780" r:id="rId5"/>
    <p:sldLayoutId id="2147483710" r:id="rId6"/>
    <p:sldLayoutId id="2147483711" r:id="rId7"/>
    <p:sldLayoutId id="214748374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523814981?h=b0f23ed6d3&amp;app_id=122963" TargetMode="Externa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tzkerprize.com/laureates/anne-lacaton-and-jean-philippe-vassal#laureate-page-2301" TargetMode="External"/><Relationship Id="rId3" Type="http://schemas.openxmlformats.org/officeDocument/2006/relationships/hyperlink" Target="https://ce-toolkit.dhub.arup.com/framework" TargetMode="External"/><Relationship Id="rId7" Type="http://schemas.openxmlformats.org/officeDocument/2006/relationships/hyperlink" Target="https://www.pritzkerprize.com/laureates/anne-lacaton-and-jean-philippe-vassal" TargetMode="External"/><Relationship Id="rId12" Type="http://schemas.openxmlformats.org/officeDocument/2006/relationships/hyperlink" Target="https://secretlosangeles.com/cecil-hotel-affordable-housing-la/" TargetMode="External"/><Relationship Id="rId2" Type="http://schemas.openxmlformats.org/officeDocument/2006/relationships/hyperlink" Target="https://www.circuit-project.eu/focus-areas" TargetMode="Externa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carbonleadershipforum.org/care-estimator/" TargetMode="External"/><Relationship Id="rId11" Type="http://schemas.openxmlformats.org/officeDocument/2006/relationships/hyperlink" Target="https://www.peckhamplex.london/about-us" TargetMode="External"/><Relationship Id="rId5" Type="http://schemas.openxmlformats.org/officeDocument/2006/relationships/hyperlink" Target="https://cdn.paris.fr/paris/2021/03/02/343e9528c3a88309b30920627c486c97.pdf" TargetMode="External"/><Relationship Id="rId10" Type="http://schemas.openxmlformats.org/officeDocument/2006/relationships/hyperlink" Target="https://www.zaha-hadid.com/architecture/port-house/" TargetMode="External"/><Relationship Id="rId4" Type="http://schemas.openxmlformats.org/officeDocument/2006/relationships/hyperlink" Target="https://www.london.gov.uk/programmes-strategies/planning/london-plan/new-london-plan/what-new-london-plan" TargetMode="External"/><Relationship Id="rId9" Type="http://schemas.openxmlformats.org/officeDocument/2006/relationships/hyperlink" Target="https://archinect.com/features/article/150265182/the-butterfly-effect-retrofitting-low-income-housin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ellenmacarthurfoundation.org/circular-public-procurement-a-framework-for-cities#:~:text=Public%20procurement%20accounts%20for%2015,economies%20by%20applying%20circular%20economy" TargetMode="External"/><Relationship Id="rId3" Type="http://schemas.openxmlformats.org/officeDocument/2006/relationships/hyperlink" Target="https://www.portland.gov/bps/planning/rip" TargetMode="External"/><Relationship Id="rId7" Type="http://schemas.openxmlformats.org/officeDocument/2006/relationships/hyperlink" Target="https://www.circuit-project.eu/van-demo2" TargetMode="External"/><Relationship Id="rId2" Type="http://schemas.openxmlformats.org/officeDocument/2006/relationships/hyperlink" Target="https://www.gov.uk/vat-builders" TargetMode="Externa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ifdo.co/projects/the-hithe" TargetMode="External"/><Relationship Id="rId5" Type="http://schemas.openxmlformats.org/officeDocument/2006/relationships/hyperlink" Target="https://www.portland.gov/bps/climate-action/decon/deconstruction-requirements" TargetMode="External"/><Relationship Id="rId10" Type="http://schemas.openxmlformats.org/officeDocument/2006/relationships/hyperlink" Target="https://www.c40knowledgehub.org/s/article/Paris-Climate-Action-Plan-Towards-a-carbon-neutral-city-and-100-renewable-energy?language=en_US" TargetMode="External"/><Relationship Id="rId4" Type="http://schemas.openxmlformats.org/officeDocument/2006/relationships/hyperlink" Target="https://www.aucklandcouncil.govt.nz/plans-projects-policies-reports-bylaws/our-plans-strategies/auckland-plan/development-strategy/Pages/default.aspx" TargetMode="External"/><Relationship Id="rId9" Type="http://schemas.openxmlformats.org/officeDocument/2006/relationships/hyperlink" Target="https://www.centreforlondon.org/publication/made-for-london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>
            <a:extLst>
              <a:ext uri="{FF2B5EF4-FFF2-40B4-BE49-F238E27FC236}">
                <a16:creationId xmlns:a16="http://schemas.microsoft.com/office/drawing/2014/main" id="{51999F91-0BC1-A1F7-B17A-05D06CE418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704" r="13704"/>
          <a:stretch/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F034A-D830-FC26-69AF-83964AC4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1153">
            <a:off x="1090812" y="2598655"/>
            <a:ext cx="7282863" cy="1997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7DE34-AE02-CB7C-1BD8-A1BAE18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075" y="1828746"/>
            <a:ext cx="8079737" cy="3367459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GB" sz="7200" dirty="0">
                <a:cs typeface="Arial"/>
              </a:rPr>
              <a:t>Building Transformation Strategies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450E34-184D-93A8-3C49-D439D19E9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GB">
                <a:cs typeface="Arial"/>
              </a:rPr>
              <a:t>Module 5 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B7E6C-63D7-7B80-4F0C-1080C5976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60000">
            <a:off x="-335417" y="2895265"/>
            <a:ext cx="1993086" cy="8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78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FF46977C-158F-837D-757F-61C54488CA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6484" t="-152" r="183"/>
          <a:stretch/>
        </p:blipFill>
        <p:spPr>
          <a:xfrm>
            <a:off x="6096000" y="0"/>
            <a:ext cx="6095931" cy="6868458"/>
          </a:xfrm>
        </p:spPr>
      </p:pic>
      <p:pic>
        <p:nvPicPr>
          <p:cNvPr id="6" name="Picture 5" descr="A picture containing black&#10;&#10;Description automatically generated">
            <a:extLst>
              <a:ext uri="{FF2B5EF4-FFF2-40B4-BE49-F238E27FC236}">
                <a16:creationId xmlns:a16="http://schemas.microsoft.com/office/drawing/2014/main" id="{2FD83368-B774-EB34-BA77-A4D154A39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000">
            <a:off x="976240" y="3157769"/>
            <a:ext cx="6702156" cy="2463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374E8-0B98-F6E6-971F-62901BEED6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Furthering transformation at the city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7FB2F-1AEC-9279-696E-506B578CD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GB">
                <a:cs typeface="Arial"/>
              </a:rPr>
              <a:t>Module 5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FCC6F-A919-5FB4-1C56-305325BFF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4517">
            <a:off x="4148857" y="4994658"/>
            <a:ext cx="1635349" cy="9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45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DF5BF-D5C5-AFC9-AA2C-5FC8CF6AED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BD7EF-E1AE-104D-AD49-A815F706197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lIns="91440" tIns="45720" rIns="91440" bIns="45720" anchor="t"/>
          <a:lstStyle/>
          <a:p>
            <a:pPr marL="514350" indent="-514350">
              <a:buAutoNum type="arabicParenR"/>
            </a:pPr>
            <a:r>
              <a:rPr lang="en-GB">
                <a:latin typeface="+mj-lt"/>
                <a:cs typeface="Calibri"/>
              </a:rPr>
              <a:t>Set the</a:t>
            </a:r>
            <a:r>
              <a:rPr lang="en-GB" b="1">
                <a:latin typeface="+mj-lt"/>
                <a:cs typeface="Calibri"/>
              </a:rPr>
              <a:t> intention or a target</a:t>
            </a:r>
            <a:r>
              <a:rPr lang="en-GB">
                <a:latin typeface="+mj-lt"/>
                <a:cs typeface="Calibri"/>
              </a:rPr>
              <a:t> saying you will demolish less and transform more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150C4-CE61-E2BE-41A9-6DC31709E9B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b="1"/>
              <a:t>The first steps of transformation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4A169-53FF-4C41-FD65-189A13300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529" y="4095920"/>
            <a:ext cx="1454679" cy="1135845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6B1004F8-D09C-05DD-7BF0-00E034C51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54977">
            <a:off x="3176082" y="2395618"/>
            <a:ext cx="1407380" cy="1314925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C1768D5-EE87-CF43-3E28-F540D4143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992" y="2746615"/>
            <a:ext cx="1336016" cy="135039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0B1CFDA-A40C-63F8-6D58-6BABA35A8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837" y="4518714"/>
            <a:ext cx="1559044" cy="71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DF5BF-D5C5-AFC9-AA2C-5FC8CF6AED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BD7EF-E1AE-104D-AD49-A815F706197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>
                <a:ea typeface="+mn-lt"/>
                <a:cs typeface="+mn-lt"/>
              </a:rPr>
              <a:t>2) </a:t>
            </a:r>
            <a:r>
              <a:rPr lang="en-GB" sz="2800" b="1">
                <a:ea typeface="+mn-lt"/>
                <a:cs typeface="+mn-lt"/>
              </a:rPr>
              <a:t>  Identify </a:t>
            </a:r>
            <a:r>
              <a:rPr lang="en-GB" sz="2800">
                <a:ea typeface="+mn-lt"/>
                <a:cs typeface="+mn-lt"/>
              </a:rPr>
              <a:t>what </a:t>
            </a:r>
            <a:r>
              <a:rPr lang="en-GB" sz="2800" b="1">
                <a:ea typeface="+mn-lt"/>
                <a:cs typeface="+mn-lt"/>
              </a:rPr>
              <a:t>kind </a:t>
            </a:r>
            <a:r>
              <a:rPr lang="en-GB" sz="2800">
                <a:ea typeface="+mn-lt"/>
                <a:cs typeface="+mn-lt"/>
              </a:rPr>
              <a:t>of buildings easily become obsolete, where they are </a:t>
            </a:r>
            <a:r>
              <a:rPr lang="en-GB" sz="2800" b="1">
                <a:ea typeface="+mn-lt"/>
                <a:cs typeface="+mn-lt"/>
              </a:rPr>
              <a:t>located</a:t>
            </a:r>
            <a:r>
              <a:rPr lang="en-GB" sz="2800" b="1" i="1">
                <a:ea typeface="+mn-lt"/>
                <a:cs typeface="+mn-lt"/>
              </a:rPr>
              <a:t> </a:t>
            </a:r>
            <a:r>
              <a:rPr lang="en-GB" sz="2800">
                <a:ea typeface="+mn-lt"/>
                <a:cs typeface="+mn-lt"/>
              </a:rPr>
              <a:t>and what their </a:t>
            </a:r>
            <a:r>
              <a:rPr lang="en-GB" sz="2800" b="1">
                <a:ea typeface="+mn-lt"/>
                <a:cs typeface="+mn-lt"/>
              </a:rPr>
              <a:t>potential </a:t>
            </a:r>
            <a:r>
              <a:rPr lang="en-GB" sz="2800">
                <a:ea typeface="+mn-lt"/>
                <a:cs typeface="+mn-lt"/>
              </a:rPr>
              <a:t>for transformation is</a:t>
            </a:r>
          </a:p>
          <a:p>
            <a:pPr marL="0" indent="0">
              <a:buNone/>
            </a:pPr>
            <a:endParaRPr lang="en-GB">
              <a:ea typeface="+mn-lt"/>
              <a:cs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150C4-CE61-E2BE-41A9-6DC31709E9B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b="1"/>
              <a:t>The first steps of transformation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0D612C82-85AC-D568-452D-761D0D49E39E}"/>
              </a:ext>
            </a:extLst>
          </p:cNvPr>
          <p:cNvSpPr/>
          <p:nvPr/>
        </p:nvSpPr>
        <p:spPr>
          <a:xfrm>
            <a:off x="8658316" y="4473803"/>
            <a:ext cx="4086835" cy="111529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C8F95-7DC5-AAB8-BC1A-ADC2EC81B4DA}"/>
              </a:ext>
            </a:extLst>
          </p:cNvPr>
          <p:cNvSpPr txBox="1"/>
          <p:nvPr/>
        </p:nvSpPr>
        <p:spPr>
          <a:xfrm>
            <a:off x="8884363" y="4769838"/>
            <a:ext cx="3634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What methods?</a:t>
            </a:r>
            <a:endParaRPr lang="en-US" sz="2800" b="1">
              <a:cs typeface="Calibri" panose="020F0502020204030204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AEAFF5-4E04-5DDC-4DF1-F1EB6B9E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1336">
            <a:off x="11059729" y="5161508"/>
            <a:ext cx="950249" cy="54671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1CDE9EE3-E10D-3B55-B66D-7BFE6273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54977">
            <a:off x="3176082" y="2395618"/>
            <a:ext cx="1407380" cy="131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5829F-92B7-A9A1-86A7-E91F18392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241" y="3142356"/>
            <a:ext cx="2262244" cy="11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4017B3-0F3B-7434-3ED9-737E96FE50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CB64C-3849-6745-2D82-33165E42D7D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400" b="1" dirty="0">
                <a:latin typeface="+mj-lt"/>
              </a:rPr>
              <a:t>City level </a:t>
            </a:r>
            <a:endParaRPr lang="en-GB" sz="2400" b="1">
              <a:latin typeface="+mj-lt"/>
            </a:endParaRPr>
          </a:p>
          <a:p>
            <a:pPr marL="0" indent="0">
              <a:buNone/>
            </a:pPr>
            <a:endParaRPr lang="en-GB" sz="2400">
              <a:latin typeface="+mj-lt"/>
            </a:endParaRPr>
          </a:p>
          <a:p>
            <a:pPr marL="457200" lvl="1" indent="0">
              <a:buNone/>
            </a:pPr>
            <a:r>
              <a:rPr lang="en-GB" dirty="0">
                <a:latin typeface="+mj-lt"/>
                <a:ea typeface="+mn-lt"/>
                <a:cs typeface="+mn-lt"/>
              </a:rPr>
              <a:t>Building stock pattern analysis</a:t>
            </a:r>
          </a:p>
          <a:p>
            <a:pPr marL="457200" lvl="1" indent="0">
              <a:buNone/>
            </a:pPr>
            <a:endParaRPr lang="en-GB">
              <a:latin typeface="+mj-lt"/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n-GB" dirty="0">
                <a:latin typeface="+mj-lt"/>
                <a:ea typeface="+mn-lt"/>
                <a:cs typeface="+mn-lt"/>
              </a:rPr>
              <a:t>Planning data analysis</a:t>
            </a:r>
          </a:p>
          <a:p>
            <a:pPr marL="457200" lvl="1" indent="0">
              <a:buNone/>
            </a:pPr>
            <a:endParaRPr lang="en-GB">
              <a:latin typeface="+mj-lt"/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n-GB" dirty="0">
                <a:latin typeface="+mj-lt"/>
                <a:ea typeface="+mn-lt"/>
                <a:cs typeface="+mn-lt"/>
              </a:rPr>
              <a:t>Qualitative analysis of stakeholder interviews</a:t>
            </a:r>
          </a:p>
          <a:p>
            <a:pPr marL="457200" lvl="1" indent="0">
              <a:buNone/>
            </a:pPr>
            <a:endParaRPr lang="en-GB">
              <a:latin typeface="+mj-lt"/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n-GB" dirty="0">
                <a:latin typeface="+mj-lt"/>
                <a:ea typeface="+mn-lt"/>
                <a:cs typeface="+mn-lt"/>
              </a:rPr>
              <a:t>Multi method approach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1FE8E-C298-630B-0F18-BF7398A97CE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b="1"/>
              <a:t>Analysis methods</a:t>
            </a:r>
          </a:p>
          <a:p>
            <a:pPr marL="0" indent="0">
              <a:buNone/>
            </a:pPr>
            <a:endParaRPr lang="en-GB" sz="320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017212-01BB-E040-2618-077F5D202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8887">
            <a:off x="1902818" y="1810271"/>
            <a:ext cx="1022265" cy="588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84CE6-C990-DF8E-58BB-7699F3BC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6" y="2021276"/>
            <a:ext cx="306086" cy="350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BBBEE1-7B9C-E94F-C124-F210EA5B1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6" y="2848752"/>
            <a:ext cx="306086" cy="350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A2A2D-F273-AD1F-2308-D3BF08EC9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4" y="3676228"/>
            <a:ext cx="306086" cy="350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7ECD9-B88A-3D18-5E4E-3237ACDFE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6" y="4729866"/>
            <a:ext cx="306086" cy="3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4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3D7036-A0C8-BE73-105F-05B9F87B8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0" y="1570679"/>
            <a:ext cx="4964555" cy="92814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FF4220-59D3-FD0A-29DC-49E49B7B9B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ADE3-2D60-39FB-F606-BEECFB3F0F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157944" cy="42608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 dirty="0"/>
              <a:t>Building stock pattern analysis</a:t>
            </a:r>
            <a:endParaRPr lang="en-GB" b="1" dirty="0">
              <a:cs typeface="Arial"/>
            </a:endParaRPr>
          </a:p>
          <a:p>
            <a:pPr marL="0" indent="0">
              <a:buNone/>
            </a:pPr>
            <a:endParaRPr lang="en-GB" sz="1000"/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ea typeface="+mn-lt"/>
                <a:cs typeface="+mn-lt"/>
              </a:rPr>
              <a:t>Geographical information systems (GIS)</a:t>
            </a:r>
            <a:endParaRPr lang="en-US" dirty="0"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ea typeface="+mn-lt"/>
                <a:cs typeface="+mn-lt"/>
              </a:rPr>
              <a:t>Non-geocoded data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6" name="Picture 10" descr="Map&#10;&#10;Description automatically generated">
            <a:extLst>
              <a:ext uri="{FF2B5EF4-FFF2-40B4-BE49-F238E27FC236}">
                <a16:creationId xmlns:a16="http://schemas.microsoft.com/office/drawing/2014/main" id="{DA133B1A-26C3-CFC6-840E-C18B796C20E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628800" y="840288"/>
            <a:ext cx="4666123" cy="4260850"/>
          </a:xfrm>
          <a:prstGeom prst="rect">
            <a:avLst/>
          </a:prstGeom>
        </p:spPr>
      </p:pic>
      <p:pic>
        <p:nvPicPr>
          <p:cNvPr id="7" name="Picture 8" descr="Map&#10;&#10;Description automatically generated">
            <a:extLst>
              <a:ext uri="{FF2B5EF4-FFF2-40B4-BE49-F238E27FC236}">
                <a16:creationId xmlns:a16="http://schemas.microsoft.com/office/drawing/2014/main" id="{3FE9E8D6-EE0E-5AEA-1478-7F9B7B585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996" y="864139"/>
            <a:ext cx="5158596" cy="4567338"/>
          </a:xfrm>
          <a:prstGeom prst="rect">
            <a:avLst/>
          </a:prstGeom>
        </p:spPr>
      </p:pic>
      <p:pic>
        <p:nvPicPr>
          <p:cNvPr id="8" name="Picture 4" descr="Diagram, map&#10;&#10;Description automatically generated">
            <a:extLst>
              <a:ext uri="{FF2B5EF4-FFF2-40B4-BE49-F238E27FC236}">
                <a16:creationId xmlns:a16="http://schemas.microsoft.com/office/drawing/2014/main" id="{DF0013DB-9753-1371-EA62-7A6306D6D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302" y="847318"/>
            <a:ext cx="5173717" cy="4562585"/>
          </a:xfrm>
          <a:prstGeom prst="rect">
            <a:avLst/>
          </a:prstGeom>
        </p:spPr>
      </p:pic>
      <p:pic>
        <p:nvPicPr>
          <p:cNvPr id="9" name="Picture 5" descr="Map&#10;&#10;Description automatically generated">
            <a:extLst>
              <a:ext uri="{FF2B5EF4-FFF2-40B4-BE49-F238E27FC236}">
                <a16:creationId xmlns:a16="http://schemas.microsoft.com/office/drawing/2014/main" id="{5CADA344-B1E1-D419-19E6-2181235B5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804" y="868967"/>
            <a:ext cx="5173717" cy="4653003"/>
          </a:xfrm>
          <a:prstGeom prst="rect">
            <a:avLst/>
          </a:prstGeom>
        </p:spPr>
      </p:pic>
      <p:pic>
        <p:nvPicPr>
          <p:cNvPr id="10" name="Picture 6" descr="Map&#10;&#10;Description automatically generated">
            <a:extLst>
              <a:ext uri="{FF2B5EF4-FFF2-40B4-BE49-F238E27FC236}">
                <a16:creationId xmlns:a16="http://schemas.microsoft.com/office/drawing/2014/main" id="{D8D54586-16A4-3422-33DE-401D60314C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096" y="833783"/>
            <a:ext cx="5108027" cy="45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D747C9-6E75-DB57-8A6C-910F7589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007"/>
            <a:ext cx="4839637" cy="90315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FF4220-59D3-FD0A-29DC-49E49B7B9B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5</a:t>
            </a:r>
            <a:endParaRPr lang="en-US"/>
          </a:p>
        </p:txBody>
      </p:sp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148A38C8-9928-2B5A-584B-FAD56814FE6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740707" y="1143000"/>
            <a:ext cx="4922473" cy="42608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ADE3-2D60-39FB-F606-BEECFB3F0F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4966401" cy="42608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 dirty="0"/>
              <a:t>Planning data analysis</a:t>
            </a:r>
            <a:endParaRPr lang="en-US" sz="4000" b="1">
              <a:cs typeface="Arial" panose="020B0604020202020204"/>
            </a:endParaRPr>
          </a:p>
          <a:p>
            <a:pPr marL="0" indent="0">
              <a:buNone/>
            </a:pPr>
            <a:endParaRPr lang="en-GB" sz="1000"/>
          </a:p>
          <a:p>
            <a:r>
              <a:rPr lang="en-GB" sz="2800" dirty="0">
                <a:ea typeface="+mn-lt"/>
                <a:cs typeface="+mn-lt"/>
              </a:rPr>
              <a:t>Captures trends on the planning side that are missed by the lot changes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6" name="Picture 2" descr="Map&#10;&#10;Description automatically generated">
            <a:extLst>
              <a:ext uri="{FF2B5EF4-FFF2-40B4-BE49-F238E27FC236}">
                <a16:creationId xmlns:a16="http://schemas.microsoft.com/office/drawing/2014/main" id="{2BCB02BE-9EBB-6291-56D8-44BE50357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750" y="1208654"/>
            <a:ext cx="5310188" cy="42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B18A3-D8BB-BC1B-287F-F5AB6D838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" y="837575"/>
            <a:ext cx="5276850" cy="13906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FF4220-59D3-FD0A-29DC-49E49B7B9B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cs typeface="Arial"/>
              </a:rPr>
              <a:t>Module 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BE3EA-0BE6-E172-CAB5-28DFA573EEC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ADE3-2D60-39FB-F606-BEECFB3F0F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30396"/>
            <a:ext cx="5303055" cy="42608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 dirty="0"/>
              <a:t>Qualitative analysis of stakeholder interviews</a:t>
            </a:r>
            <a:endParaRPr lang="en-US" sz="4000">
              <a:cs typeface="Arial" panose="020B0604020202020204"/>
            </a:endParaRPr>
          </a:p>
          <a:p>
            <a:pPr marL="0" indent="0">
              <a:buNone/>
            </a:pPr>
            <a:endParaRPr lang="en-GB" sz="1000"/>
          </a:p>
          <a:p>
            <a:r>
              <a:rPr lang="en-GB" dirty="0">
                <a:ea typeface="+mn-lt"/>
                <a:cs typeface="+mn-lt"/>
              </a:rPr>
              <a:t>Great when data isn’t as high quality 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3509BDA6-490E-2EF9-8519-69EC733FE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6" r="1"/>
          <a:stretch/>
        </p:blipFill>
        <p:spPr>
          <a:xfrm>
            <a:off x="6546850" y="744330"/>
            <a:ext cx="5296601" cy="497067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011929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6A6AFF-4E68-F5E9-651B-EF983FAFE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781" y="971073"/>
            <a:ext cx="5301833" cy="9906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FF4220-59D3-FD0A-29DC-49E49B7B9B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ADE3-2D60-39FB-F606-BEECFB3F0F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4890201" cy="42608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/>
              <a:t>Multi method approach </a:t>
            </a:r>
            <a:endParaRPr lang="en-US">
              <a:cs typeface="Arial" panose="020B0604020202020204"/>
            </a:endParaRPr>
          </a:p>
          <a:p>
            <a:pPr marL="0" indent="0">
              <a:buNone/>
            </a:pPr>
            <a:endParaRPr lang="en-GB" sz="1000"/>
          </a:p>
          <a:p>
            <a:r>
              <a:rPr lang="en-GB" dirty="0">
                <a:ea typeface="+mn-lt"/>
                <a:cs typeface="+mn-lt"/>
              </a:rPr>
              <a:t>More thorough approach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8" name="Picture 8" descr="Website&#10;&#10;Description automatically generated">
            <a:extLst>
              <a:ext uri="{FF2B5EF4-FFF2-40B4-BE49-F238E27FC236}">
                <a16:creationId xmlns:a16="http://schemas.microsoft.com/office/drawing/2014/main" id="{99FCFEB1-9A48-5F27-4E9C-3C76E4A91D8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546850" y="1324335"/>
            <a:ext cx="5310188" cy="3898180"/>
          </a:xfrm>
        </p:spPr>
      </p:pic>
    </p:spTree>
    <p:extLst>
      <p:ext uri="{BB962C8B-B14F-4D97-AF65-F5344CB8AC3E}">
        <p14:creationId xmlns:p14="http://schemas.microsoft.com/office/powerpoint/2010/main" val="286068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F0B85-E0FC-C8A2-AC53-E6AEF80E8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972" y="2154294"/>
            <a:ext cx="3168327" cy="160356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B2684-2796-AC0F-9244-6716294CFCE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800" b="1"/>
              <a:t>Once we know this… </a:t>
            </a:r>
          </a:p>
          <a:p>
            <a:pPr marL="0" indent="0" algn="ctr">
              <a:buNone/>
            </a:pPr>
            <a:endParaRPr lang="en-GB" b="1"/>
          </a:p>
          <a:p>
            <a:pPr marL="0" indent="0" algn="ctr">
              <a:buNone/>
            </a:pPr>
            <a:r>
              <a:rPr lang="en-GB" sz="4800" b="1"/>
              <a:t>What action do we take?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0C24-B2B5-E6F8-E3B6-A201B264E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720" y="3627589"/>
            <a:ext cx="2224153" cy="22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6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indoor, building, window&#10;&#10;Description automatically generated">
            <a:extLst>
              <a:ext uri="{FF2B5EF4-FFF2-40B4-BE49-F238E27FC236}">
                <a16:creationId xmlns:a16="http://schemas.microsoft.com/office/drawing/2014/main" id="{409D5A44-163C-06BC-CA60-307BC2AF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3337"/>
            <a:ext cx="12201789" cy="82338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BF336-2DBA-78D4-7EF4-D89993773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B1F4B50-1AD3-2E5D-F5B3-9A06D17A3508}"/>
              </a:ext>
            </a:extLst>
          </p:cNvPr>
          <p:cNvSpPr txBox="1">
            <a:spLocks/>
          </p:cNvSpPr>
          <p:nvPr/>
        </p:nvSpPr>
        <p:spPr>
          <a:xfrm>
            <a:off x="0" y="-190503"/>
            <a:ext cx="12192000" cy="2691245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500" b="1" kern="1200" spc="-1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3200">
                <a:solidFill>
                  <a:schemeClr val="bg2"/>
                </a:solidFill>
              </a:rPr>
              <a:t>Driving transformation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D32A2-7025-AF79-2770-AE1B0C7B1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23578">
            <a:off x="8241252" y="3350291"/>
            <a:ext cx="3245774" cy="139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5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5FF895-B8EE-2894-9170-7EA34183B818}"/>
              </a:ext>
            </a:extLst>
          </p:cNvPr>
          <p:cNvSpPr/>
          <p:nvPr/>
        </p:nvSpPr>
        <p:spPr>
          <a:xfrm>
            <a:off x="-715110" y="1412476"/>
            <a:ext cx="12907110" cy="145010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en-GB" sz="2400" dirty="0">
                <a:solidFill>
                  <a:srgbClr val="000000"/>
                </a:solidFill>
                <a:ea typeface="+mn-lt"/>
                <a:cs typeface="+mn-lt"/>
              </a:rPr>
              <a:t>Learn how to identify which buildings are most at risk of demolition in your city and learn from best practice examples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1B686C-E91D-54C2-F2B4-B8B46E30F754}"/>
              </a:ext>
            </a:extLst>
          </p:cNvPr>
          <p:cNvSpPr/>
          <p:nvPr/>
        </p:nvSpPr>
        <p:spPr>
          <a:xfrm>
            <a:off x="-730100" y="2846840"/>
            <a:ext cx="11794592" cy="145010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en-GB" sz="2400" dirty="0">
                <a:solidFill>
                  <a:srgbClr val="000000"/>
                </a:solidFill>
                <a:ea typeface="+mn-lt"/>
                <a:cs typeface="+mn-lt"/>
              </a:rPr>
              <a:t>Understand the different strategies of circular transformation for the built environment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74BC40-99BC-FCC7-A8FA-B95DCDEBD66B}"/>
              </a:ext>
            </a:extLst>
          </p:cNvPr>
          <p:cNvSpPr/>
          <p:nvPr/>
        </p:nvSpPr>
        <p:spPr>
          <a:xfrm>
            <a:off x="-715111" y="4281204"/>
            <a:ext cx="11597969" cy="145010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en-GB" sz="2400" dirty="0">
                <a:solidFill>
                  <a:srgbClr val="000000"/>
                </a:solidFill>
                <a:ea typeface="+mn-lt"/>
                <a:cs typeface="+mn-lt"/>
              </a:rPr>
              <a:t>Learn how you can drive action to make transformation a priority and a reality in your city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15FADC-F177-5FBF-4711-A0F57A85A49C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>
                <a:latin typeface="+mj-lt"/>
              </a:rPr>
              <a:t>By the end of this module you will be able to...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14F2C-7548-468C-5FC0-1C8DDC84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18" y="946648"/>
            <a:ext cx="4265806" cy="2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7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9888EA51-1595-AE86-BCE7-B743F414A7BA}"/>
              </a:ext>
            </a:extLst>
          </p:cNvPr>
          <p:cNvSpPr/>
          <p:nvPr/>
        </p:nvSpPr>
        <p:spPr>
          <a:xfrm>
            <a:off x="-658813" y="1260087"/>
            <a:ext cx="4919913" cy="10477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Renovation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1371F3C8-A5AC-2143-8BDB-D30BFD79CA92}"/>
              </a:ext>
            </a:extLst>
          </p:cNvPr>
          <p:cNvSpPr/>
          <p:nvPr/>
        </p:nvSpPr>
        <p:spPr>
          <a:xfrm>
            <a:off x="-658813" y="2307837"/>
            <a:ext cx="6587021" cy="104775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Adaptive reuse</a:t>
            </a:r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DB183750-9443-9C59-9232-BF20C0413EDC}"/>
              </a:ext>
            </a:extLst>
          </p:cNvPr>
          <p:cNvSpPr/>
          <p:nvPr/>
        </p:nvSpPr>
        <p:spPr>
          <a:xfrm>
            <a:off x="-603129" y="3355587"/>
            <a:ext cx="8203728" cy="10477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Densification</a:t>
            </a: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692E238A-CF0E-5B38-4177-3EB2068E57A7}"/>
              </a:ext>
            </a:extLst>
          </p:cNvPr>
          <p:cNvSpPr/>
          <p:nvPr/>
        </p:nvSpPr>
        <p:spPr>
          <a:xfrm>
            <a:off x="-615968" y="4403337"/>
            <a:ext cx="10076318" cy="104775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Listing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4FA2BDDB-2028-95C9-AA4E-5AB549B04189}"/>
              </a:ext>
            </a:extLst>
          </p:cNvPr>
          <p:cNvSpPr/>
          <p:nvPr/>
        </p:nvSpPr>
        <p:spPr>
          <a:xfrm>
            <a:off x="-615968" y="5451087"/>
            <a:ext cx="12359869" cy="10477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Urban planning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0A1E0D-94E6-0713-2D7B-EF4DD3262B20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/>
              <a:t>Five categories of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7637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reenhouse, Climate and Economy">
            <a:hlinkClick r:id="" action="ppaction://media"/>
            <a:extLst>
              <a:ext uri="{FF2B5EF4-FFF2-40B4-BE49-F238E27FC236}">
                <a16:creationId xmlns:a16="http://schemas.microsoft.com/office/drawing/2014/main" id="{FE10FC6A-A192-DF00-8F6A-1F2BACCC34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0884" y="332372"/>
            <a:ext cx="11010232" cy="61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500A9-CF7B-DA7B-CBDE-A9ECCE2A31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>
                <a:latin typeface="Arial"/>
              </a:rPr>
              <a:t>Module 5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3B78C-9DAC-D027-A249-3ECE8CAA6E8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59488E54-856B-EF23-4512-B0AB4761B7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Renovation</a:t>
            </a:r>
          </a:p>
        </p:txBody>
      </p:sp>
      <p:pic>
        <p:nvPicPr>
          <p:cNvPr id="6" name="Picture 17" descr="A picture containing building, outdoor, sky, road&#10;&#10;Description automatically generated">
            <a:extLst>
              <a:ext uri="{FF2B5EF4-FFF2-40B4-BE49-F238E27FC236}">
                <a16:creationId xmlns:a16="http://schemas.microsoft.com/office/drawing/2014/main" id="{C3E0C11D-DFC8-8E3F-8F68-87382971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46" y="1329299"/>
            <a:ext cx="5714670" cy="4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58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3E0A9-A658-8192-67D2-114EE4549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7E965-604C-AA97-9A2C-BBB84A9BEB3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622F8764-DABB-3A9B-3E33-EFED2D025B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Adaptive reuse</a:t>
            </a:r>
          </a:p>
        </p:txBody>
      </p:sp>
      <p:pic>
        <p:nvPicPr>
          <p:cNvPr id="6" name="Picture 14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9F955675-62F2-BE6F-7516-E177BCD8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329299"/>
            <a:ext cx="5161641" cy="4086930"/>
          </a:xfrm>
          <a:prstGeom prst="rect">
            <a:avLst/>
          </a:prstGeom>
        </p:spPr>
      </p:pic>
      <p:pic>
        <p:nvPicPr>
          <p:cNvPr id="7" name="Picture 17" descr="A picture containing text, building, outdoor, road&#10;&#10;Description automatically generated">
            <a:extLst>
              <a:ext uri="{FF2B5EF4-FFF2-40B4-BE49-F238E27FC236}">
                <a16:creationId xmlns:a16="http://schemas.microsoft.com/office/drawing/2014/main" id="{C31AD7E1-6D7B-C7AC-666D-FF4D68C8D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0"/>
          <a:stretch/>
        </p:blipFill>
        <p:spPr>
          <a:xfrm>
            <a:off x="6494596" y="1329299"/>
            <a:ext cx="5161641" cy="41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41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3E0A9-A658-8192-67D2-114EE4549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3" name="Picture 7" descr="Diagram&#10;&#10;Description automatically generated">
            <a:extLst>
              <a:ext uri="{FF2B5EF4-FFF2-40B4-BE49-F238E27FC236}">
                <a16:creationId xmlns:a16="http://schemas.microsoft.com/office/drawing/2014/main" id="{1765948A-EF31-0E90-6496-3DB570ADC13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2116218" y="1070507"/>
            <a:ext cx="7958772" cy="4719533"/>
          </a:xfrm>
        </p:spPr>
      </p:pic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622F8764-DABB-3A9B-3E33-EFED2D025B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	Adaptive reuse</a:t>
            </a:r>
          </a:p>
        </p:txBody>
      </p:sp>
    </p:spTree>
    <p:extLst>
      <p:ext uri="{BB962C8B-B14F-4D97-AF65-F5344CB8AC3E}">
        <p14:creationId xmlns:p14="http://schemas.microsoft.com/office/powerpoint/2010/main" val="1482676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3E0A9-A658-8192-67D2-114EE4549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>
                <a:latin typeface="Arial"/>
              </a:rPr>
              <a:t>Module 5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7E965-604C-AA97-9A2C-BBB84A9BEB3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5D9D6724-A9A7-746D-6140-6277F522D6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	Densification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6F6B4-DBB2-0BA2-6784-B07D217F1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30"/>
          <a:stretch/>
        </p:blipFill>
        <p:spPr>
          <a:xfrm>
            <a:off x="348549" y="1329298"/>
            <a:ext cx="5937951" cy="4086929"/>
          </a:xfrm>
          <a:prstGeom prst="rect">
            <a:avLst/>
          </a:prstGeom>
        </p:spPr>
      </p:pic>
      <p:pic>
        <p:nvPicPr>
          <p:cNvPr id="7" name="Picture 13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E4FCB267-51E7-189F-DB03-3F6CF336C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44" r="8532"/>
          <a:stretch/>
        </p:blipFill>
        <p:spPr>
          <a:xfrm>
            <a:off x="6686550" y="1329296"/>
            <a:ext cx="5156901" cy="40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7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3E0A9-A658-8192-67D2-114EE4549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>
                <a:latin typeface="Arial"/>
              </a:rPr>
              <a:t>Module 5</a:t>
            </a:r>
            <a:endParaRPr lang="en-GB" dirty="0"/>
          </a:p>
        </p:txBody>
      </p:sp>
      <p:pic>
        <p:nvPicPr>
          <p:cNvPr id="3" name="Picture 7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42D52949-0F62-8844-58C8-C3BEB68BBE3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87572" y="1300544"/>
            <a:ext cx="6544706" cy="4086930"/>
          </a:xfrm>
        </p:spPr>
      </p:pic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5D9D6724-A9A7-746D-6140-6277F522D6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	Densification</a:t>
            </a:r>
          </a:p>
        </p:txBody>
      </p:sp>
      <p:pic>
        <p:nvPicPr>
          <p:cNvPr id="8" name="Picture 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25845B33-9D90-DF28-F3C9-EDEEA55E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909" y="1302608"/>
            <a:ext cx="3117011" cy="41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4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3E0A9-A658-8192-67D2-114EE4549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B8884562-3468-2091-548F-9B7861AE0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	Listing</a:t>
            </a:r>
            <a:r>
              <a:rPr lang="en-US" sz="2800" dirty="0">
                <a:solidFill>
                  <a:schemeClr val="tx1"/>
                </a:solidFill>
              </a:rPr>
              <a:t> - SAVE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A picture containing house, sketch, design&#10;&#10;Description automatically generated">
            <a:extLst>
              <a:ext uri="{FF2B5EF4-FFF2-40B4-BE49-F238E27FC236}">
                <a16:creationId xmlns:a16="http://schemas.microsoft.com/office/drawing/2014/main" id="{0AF42A05-D03F-B6FE-0CA7-8F7064CE7FD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855773" y="1328738"/>
            <a:ext cx="10494741" cy="4087812"/>
          </a:xfrm>
        </p:spPr>
      </p:pic>
    </p:spTree>
    <p:extLst>
      <p:ext uri="{BB962C8B-B14F-4D97-AF65-F5344CB8AC3E}">
        <p14:creationId xmlns:p14="http://schemas.microsoft.com/office/powerpoint/2010/main" val="1478313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3E0A9-A658-8192-67D2-114EE4549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B8884562-3468-2091-548F-9B7861AE0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	Listing</a:t>
            </a:r>
            <a:r>
              <a:rPr lang="en-US" sz="2800" dirty="0">
                <a:solidFill>
                  <a:schemeClr val="tx1"/>
                </a:solidFill>
              </a:rPr>
              <a:t> - DIVE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0" name="Picture 10" descr="Text, timeline&#10;&#10;Description automatically generated">
            <a:extLst>
              <a:ext uri="{FF2B5EF4-FFF2-40B4-BE49-F238E27FC236}">
                <a16:creationId xmlns:a16="http://schemas.microsoft.com/office/drawing/2014/main" id="{D4E91045-6755-C022-9564-39EC0154EAC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t="46173" r="187" b="-255"/>
          <a:stretch/>
        </p:blipFill>
        <p:spPr>
          <a:xfrm>
            <a:off x="1990165" y="1562975"/>
            <a:ext cx="8794385" cy="3507714"/>
          </a:xfrm>
        </p:spPr>
      </p:pic>
    </p:spTree>
    <p:extLst>
      <p:ext uri="{BB962C8B-B14F-4D97-AF65-F5344CB8AC3E}">
        <p14:creationId xmlns:p14="http://schemas.microsoft.com/office/powerpoint/2010/main" val="1792825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3E0A9-A658-8192-67D2-114EE4549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>
                <a:latin typeface="Arial"/>
              </a:rPr>
              <a:t>Module 5</a:t>
            </a:r>
            <a:endParaRPr lang="en-GB" dirty="0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8458A1E3-626E-7C0F-2FF3-4446CD5FB8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358775"/>
            <a:ext cx="11522075" cy="50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	Urban planning</a:t>
            </a:r>
          </a:p>
        </p:txBody>
      </p:sp>
      <p:pic>
        <p:nvPicPr>
          <p:cNvPr id="6" name="Picture 19" descr="Map&#10;&#10;Description automatically generated">
            <a:extLst>
              <a:ext uri="{FF2B5EF4-FFF2-40B4-BE49-F238E27FC236}">
                <a16:creationId xmlns:a16="http://schemas.microsoft.com/office/drawing/2014/main" id="{6003062D-A26A-A1F0-F618-61DC4195C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" b="11045"/>
          <a:stretch/>
        </p:blipFill>
        <p:spPr>
          <a:xfrm>
            <a:off x="2914926" y="900127"/>
            <a:ext cx="6362179" cy="4910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A52C0-37FD-262A-68AB-24F346187D6C}"/>
              </a:ext>
            </a:extLst>
          </p:cNvPr>
          <p:cNvSpPr txBox="1"/>
          <p:nvPr/>
        </p:nvSpPr>
        <p:spPr>
          <a:xfrm>
            <a:off x="9457798" y="2088309"/>
            <a:ext cx="2134899" cy="267765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dirty="0">
                <a:cs typeface="Arial"/>
              </a:rPr>
              <a:t>Figure 17 </a:t>
            </a:r>
            <a:r>
              <a:rPr lang="en-US" sz="1200" b="1" i="1" dirty="0">
                <a:cs typeface="Arial"/>
              </a:rPr>
              <a:t>Example of London Planning Map outlining Greater London and Central London.</a:t>
            </a:r>
            <a:r>
              <a:rPr lang="en-US" sz="1200" i="1" dirty="0">
                <a:cs typeface="Arial"/>
              </a:rPr>
              <a:t> </a:t>
            </a:r>
          </a:p>
          <a:p>
            <a:pPr algn="ctr"/>
            <a:endParaRPr lang="en-US" sz="1200" i="1">
              <a:cs typeface="Arial"/>
            </a:endParaRPr>
          </a:p>
          <a:p>
            <a:pPr algn="ctr"/>
            <a:r>
              <a:rPr lang="en-US" sz="1200" i="1" dirty="0">
                <a:cs typeface="Arial"/>
              </a:rPr>
              <a:t>Key: opportunity areas (brown); intensification areas (pink); town </a:t>
            </a:r>
            <a:r>
              <a:rPr lang="en-US" sz="1200" i="1" dirty="0" err="1">
                <a:cs typeface="Arial"/>
              </a:rPr>
              <a:t>centres</a:t>
            </a:r>
            <a:r>
              <a:rPr lang="en-US" sz="1200" i="1" dirty="0">
                <a:cs typeface="Arial"/>
              </a:rPr>
              <a:t> (pale pink); central activities zone (pale pink) - generally aligned with Central London, conservation/designated open space (greens); flood risk (blue). </a:t>
            </a:r>
          </a:p>
        </p:txBody>
      </p:sp>
    </p:spTree>
    <p:extLst>
      <p:ext uri="{BB962C8B-B14F-4D97-AF65-F5344CB8AC3E}">
        <p14:creationId xmlns:p14="http://schemas.microsoft.com/office/powerpoint/2010/main" val="338189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DD141-59BE-CED2-56B0-2319580806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A8067-CAC8-FA28-B0B1-00598C0A62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err="1"/>
              <a:t>CIRCuIT’s</a:t>
            </a:r>
            <a:r>
              <a:rPr lang="en-GB"/>
              <a:t> Key Goals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03CA8-052D-4D26-54FE-4A8F9B107C96}"/>
              </a:ext>
            </a:extLst>
          </p:cNvPr>
          <p:cNvGrpSpPr/>
          <p:nvPr/>
        </p:nvGrpSpPr>
        <p:grpSpPr>
          <a:xfrm>
            <a:off x="7186084" y="2572216"/>
            <a:ext cx="1124744" cy="1461021"/>
            <a:chOff x="2033449" y="2173759"/>
            <a:chExt cx="1424835" cy="1862300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5A733253-D3DA-040C-CF2C-CB20F5222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2698020" y="2997805"/>
              <a:ext cx="760264" cy="1038254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50072EA4-1AC1-98C6-C10A-A23C0F82F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2366612" y="2173759"/>
              <a:ext cx="760264" cy="1038254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9C041345-1B6E-C1DD-009E-060D12D91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2033449" y="2997805"/>
              <a:ext cx="760264" cy="103825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1AF483-1BA5-25A9-5BE9-4D884D7B2F68}"/>
              </a:ext>
            </a:extLst>
          </p:cNvPr>
          <p:cNvGrpSpPr/>
          <p:nvPr/>
        </p:nvGrpSpPr>
        <p:grpSpPr>
          <a:xfrm>
            <a:off x="5143687" y="2693701"/>
            <a:ext cx="1655613" cy="1464491"/>
            <a:chOff x="2412445" y="3981976"/>
            <a:chExt cx="2252598" cy="2240802"/>
          </a:xfrm>
        </p:grpSpPr>
        <p:sp>
          <p:nvSpPr>
            <p:cNvPr id="17" name="Round Single Corner of Rectangle 4">
              <a:extLst>
                <a:ext uri="{FF2B5EF4-FFF2-40B4-BE49-F238E27FC236}">
                  <a16:creationId xmlns:a16="http://schemas.microsoft.com/office/drawing/2014/main" id="{0B46953B-E37F-E50F-8EC9-843FA562B47A}"/>
                </a:ext>
              </a:extLst>
            </p:cNvPr>
            <p:cNvSpPr/>
            <p:nvPr/>
          </p:nvSpPr>
          <p:spPr>
            <a:xfrm>
              <a:off x="3557096" y="3991500"/>
              <a:ext cx="1107947" cy="1115639"/>
            </a:xfrm>
            <a:custGeom>
              <a:avLst/>
              <a:gdLst>
                <a:gd name="connsiteX0" fmla="*/ 0 w 4852657"/>
                <a:gd name="connsiteY0" fmla="*/ 0 h 4888872"/>
                <a:gd name="connsiteX1" fmla="*/ 2426329 w 4852657"/>
                <a:gd name="connsiteY1" fmla="*/ 0 h 4888872"/>
                <a:gd name="connsiteX2" fmla="*/ 4852658 w 4852657"/>
                <a:gd name="connsiteY2" fmla="*/ 2426329 h 4888872"/>
                <a:gd name="connsiteX3" fmla="*/ 4852657 w 4852657"/>
                <a:gd name="connsiteY3" fmla="*/ 4888872 h 4888872"/>
                <a:gd name="connsiteX4" fmla="*/ 0 w 4852657"/>
                <a:gd name="connsiteY4" fmla="*/ 4888872 h 4888872"/>
                <a:gd name="connsiteX5" fmla="*/ 0 w 4852657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426329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879002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4853207"/>
                <a:gd name="connsiteY0" fmla="*/ 0 h 4888872"/>
                <a:gd name="connsiteX1" fmla="*/ 2018923 w 4853207"/>
                <a:gd name="connsiteY1" fmla="*/ 9053 h 4888872"/>
                <a:gd name="connsiteX2" fmla="*/ 4852658 w 4853207"/>
                <a:gd name="connsiteY2" fmla="*/ 2879002 h 4888872"/>
                <a:gd name="connsiteX3" fmla="*/ 4852657 w 4853207"/>
                <a:gd name="connsiteY3" fmla="*/ 4888872 h 4888872"/>
                <a:gd name="connsiteX4" fmla="*/ 0 w 4853207"/>
                <a:gd name="connsiteY4" fmla="*/ 4888872 h 4888872"/>
                <a:gd name="connsiteX5" fmla="*/ 0 w 4853207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5069270"/>
                <a:gd name="connsiteY0" fmla="*/ 0 h 4888872"/>
                <a:gd name="connsiteX1" fmla="*/ 1928389 w 5069270"/>
                <a:gd name="connsiteY1" fmla="*/ 18107 h 4888872"/>
                <a:gd name="connsiteX2" fmla="*/ 4852658 w 5069270"/>
                <a:gd name="connsiteY2" fmla="*/ 2879002 h 4888872"/>
                <a:gd name="connsiteX3" fmla="*/ 4852657 w 5069270"/>
                <a:gd name="connsiteY3" fmla="*/ 4888872 h 4888872"/>
                <a:gd name="connsiteX4" fmla="*/ 0 w 5069270"/>
                <a:gd name="connsiteY4" fmla="*/ 4888872 h 4888872"/>
                <a:gd name="connsiteX5" fmla="*/ 0 w 5069270"/>
                <a:gd name="connsiteY5" fmla="*/ 0 h 4888872"/>
                <a:gd name="connsiteX0" fmla="*/ 0 w 4852659"/>
                <a:gd name="connsiteY0" fmla="*/ 0 h 4888872"/>
                <a:gd name="connsiteX1" fmla="*/ 1928389 w 4852659"/>
                <a:gd name="connsiteY1" fmla="*/ 18107 h 4888872"/>
                <a:gd name="connsiteX2" fmla="*/ 4852658 w 4852659"/>
                <a:gd name="connsiteY2" fmla="*/ 2879002 h 4888872"/>
                <a:gd name="connsiteX3" fmla="*/ 4852657 w 4852659"/>
                <a:gd name="connsiteY3" fmla="*/ 4888872 h 4888872"/>
                <a:gd name="connsiteX4" fmla="*/ 0 w 4852659"/>
                <a:gd name="connsiteY4" fmla="*/ 4888872 h 4888872"/>
                <a:gd name="connsiteX5" fmla="*/ 0 w 4852659"/>
                <a:gd name="connsiteY5" fmla="*/ 0 h 4888872"/>
                <a:gd name="connsiteX0" fmla="*/ 0 w 4855164"/>
                <a:gd name="connsiteY0" fmla="*/ 0 h 4888872"/>
                <a:gd name="connsiteX1" fmla="*/ 1928389 w 4855164"/>
                <a:gd name="connsiteY1" fmla="*/ 18107 h 4888872"/>
                <a:gd name="connsiteX2" fmla="*/ 4852658 w 4855164"/>
                <a:gd name="connsiteY2" fmla="*/ 2879002 h 4888872"/>
                <a:gd name="connsiteX3" fmla="*/ 4852657 w 4855164"/>
                <a:gd name="connsiteY3" fmla="*/ 4888872 h 4888872"/>
                <a:gd name="connsiteX4" fmla="*/ 0 w 4855164"/>
                <a:gd name="connsiteY4" fmla="*/ 4888872 h 4888872"/>
                <a:gd name="connsiteX5" fmla="*/ 0 w 4855164"/>
                <a:gd name="connsiteY5" fmla="*/ 0 h 4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5164" h="4888872">
                  <a:moveTo>
                    <a:pt x="0" y="0"/>
                  </a:moveTo>
                  <a:lnTo>
                    <a:pt x="1928389" y="18107"/>
                  </a:lnTo>
                  <a:cubicBezTo>
                    <a:pt x="3829729" y="36214"/>
                    <a:pt x="4845254" y="1742019"/>
                    <a:pt x="4852658" y="2879002"/>
                  </a:cubicBezTo>
                  <a:cubicBezTo>
                    <a:pt x="4858298" y="3745100"/>
                    <a:pt x="4852657" y="4068024"/>
                    <a:pt x="4852657" y="4888872"/>
                  </a:cubicBezTo>
                  <a:lnTo>
                    <a:pt x="0" y="48888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ound Single Corner of Rectangle 4">
              <a:extLst>
                <a:ext uri="{FF2B5EF4-FFF2-40B4-BE49-F238E27FC236}">
                  <a16:creationId xmlns:a16="http://schemas.microsoft.com/office/drawing/2014/main" id="{75925162-B6FB-1B8B-E496-85283B17DE77}"/>
                </a:ext>
              </a:extLst>
            </p:cNvPr>
            <p:cNvSpPr/>
            <p:nvPr/>
          </p:nvSpPr>
          <p:spPr>
            <a:xfrm rot="10800000">
              <a:off x="3554558" y="5107139"/>
              <a:ext cx="1107947" cy="1115639"/>
            </a:xfrm>
            <a:custGeom>
              <a:avLst/>
              <a:gdLst>
                <a:gd name="connsiteX0" fmla="*/ 0 w 4852657"/>
                <a:gd name="connsiteY0" fmla="*/ 0 h 4888872"/>
                <a:gd name="connsiteX1" fmla="*/ 2426329 w 4852657"/>
                <a:gd name="connsiteY1" fmla="*/ 0 h 4888872"/>
                <a:gd name="connsiteX2" fmla="*/ 4852658 w 4852657"/>
                <a:gd name="connsiteY2" fmla="*/ 2426329 h 4888872"/>
                <a:gd name="connsiteX3" fmla="*/ 4852657 w 4852657"/>
                <a:gd name="connsiteY3" fmla="*/ 4888872 h 4888872"/>
                <a:gd name="connsiteX4" fmla="*/ 0 w 4852657"/>
                <a:gd name="connsiteY4" fmla="*/ 4888872 h 4888872"/>
                <a:gd name="connsiteX5" fmla="*/ 0 w 4852657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426329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879002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4853207"/>
                <a:gd name="connsiteY0" fmla="*/ 0 h 4888872"/>
                <a:gd name="connsiteX1" fmla="*/ 2018923 w 4853207"/>
                <a:gd name="connsiteY1" fmla="*/ 9053 h 4888872"/>
                <a:gd name="connsiteX2" fmla="*/ 4852658 w 4853207"/>
                <a:gd name="connsiteY2" fmla="*/ 2879002 h 4888872"/>
                <a:gd name="connsiteX3" fmla="*/ 4852657 w 4853207"/>
                <a:gd name="connsiteY3" fmla="*/ 4888872 h 4888872"/>
                <a:gd name="connsiteX4" fmla="*/ 0 w 4853207"/>
                <a:gd name="connsiteY4" fmla="*/ 4888872 h 4888872"/>
                <a:gd name="connsiteX5" fmla="*/ 0 w 4853207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5069270"/>
                <a:gd name="connsiteY0" fmla="*/ 0 h 4888872"/>
                <a:gd name="connsiteX1" fmla="*/ 1928389 w 5069270"/>
                <a:gd name="connsiteY1" fmla="*/ 18107 h 4888872"/>
                <a:gd name="connsiteX2" fmla="*/ 4852658 w 5069270"/>
                <a:gd name="connsiteY2" fmla="*/ 2879002 h 4888872"/>
                <a:gd name="connsiteX3" fmla="*/ 4852657 w 5069270"/>
                <a:gd name="connsiteY3" fmla="*/ 4888872 h 4888872"/>
                <a:gd name="connsiteX4" fmla="*/ 0 w 5069270"/>
                <a:gd name="connsiteY4" fmla="*/ 4888872 h 4888872"/>
                <a:gd name="connsiteX5" fmla="*/ 0 w 5069270"/>
                <a:gd name="connsiteY5" fmla="*/ 0 h 4888872"/>
                <a:gd name="connsiteX0" fmla="*/ 0 w 4852659"/>
                <a:gd name="connsiteY0" fmla="*/ 0 h 4888872"/>
                <a:gd name="connsiteX1" fmla="*/ 1928389 w 4852659"/>
                <a:gd name="connsiteY1" fmla="*/ 18107 h 4888872"/>
                <a:gd name="connsiteX2" fmla="*/ 4852658 w 4852659"/>
                <a:gd name="connsiteY2" fmla="*/ 2879002 h 4888872"/>
                <a:gd name="connsiteX3" fmla="*/ 4852657 w 4852659"/>
                <a:gd name="connsiteY3" fmla="*/ 4888872 h 4888872"/>
                <a:gd name="connsiteX4" fmla="*/ 0 w 4852659"/>
                <a:gd name="connsiteY4" fmla="*/ 4888872 h 4888872"/>
                <a:gd name="connsiteX5" fmla="*/ 0 w 4852659"/>
                <a:gd name="connsiteY5" fmla="*/ 0 h 4888872"/>
                <a:gd name="connsiteX0" fmla="*/ 0 w 4855164"/>
                <a:gd name="connsiteY0" fmla="*/ 0 h 4888872"/>
                <a:gd name="connsiteX1" fmla="*/ 1928389 w 4855164"/>
                <a:gd name="connsiteY1" fmla="*/ 18107 h 4888872"/>
                <a:gd name="connsiteX2" fmla="*/ 4852658 w 4855164"/>
                <a:gd name="connsiteY2" fmla="*/ 2879002 h 4888872"/>
                <a:gd name="connsiteX3" fmla="*/ 4852657 w 4855164"/>
                <a:gd name="connsiteY3" fmla="*/ 4888872 h 4888872"/>
                <a:gd name="connsiteX4" fmla="*/ 0 w 4855164"/>
                <a:gd name="connsiteY4" fmla="*/ 4888872 h 4888872"/>
                <a:gd name="connsiteX5" fmla="*/ 0 w 4855164"/>
                <a:gd name="connsiteY5" fmla="*/ 0 h 4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5164" h="4888872">
                  <a:moveTo>
                    <a:pt x="0" y="0"/>
                  </a:moveTo>
                  <a:lnTo>
                    <a:pt x="1928389" y="18107"/>
                  </a:lnTo>
                  <a:cubicBezTo>
                    <a:pt x="3829729" y="36214"/>
                    <a:pt x="4845254" y="1742019"/>
                    <a:pt x="4852658" y="2879002"/>
                  </a:cubicBezTo>
                  <a:cubicBezTo>
                    <a:pt x="4858298" y="3745100"/>
                    <a:pt x="4852657" y="4068024"/>
                    <a:pt x="4852657" y="4888872"/>
                  </a:cubicBezTo>
                  <a:lnTo>
                    <a:pt x="0" y="48888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ound Single Corner of Rectangle 4">
              <a:extLst>
                <a:ext uri="{FF2B5EF4-FFF2-40B4-BE49-F238E27FC236}">
                  <a16:creationId xmlns:a16="http://schemas.microsoft.com/office/drawing/2014/main" id="{358BCCC2-37D0-6E04-92CC-4F0B2290106D}"/>
                </a:ext>
              </a:extLst>
            </p:cNvPr>
            <p:cNvSpPr/>
            <p:nvPr/>
          </p:nvSpPr>
          <p:spPr>
            <a:xfrm>
              <a:off x="2413223" y="3981976"/>
              <a:ext cx="1107947" cy="1115639"/>
            </a:xfrm>
            <a:custGeom>
              <a:avLst/>
              <a:gdLst>
                <a:gd name="connsiteX0" fmla="*/ 0 w 4852657"/>
                <a:gd name="connsiteY0" fmla="*/ 0 h 4888872"/>
                <a:gd name="connsiteX1" fmla="*/ 2426329 w 4852657"/>
                <a:gd name="connsiteY1" fmla="*/ 0 h 4888872"/>
                <a:gd name="connsiteX2" fmla="*/ 4852658 w 4852657"/>
                <a:gd name="connsiteY2" fmla="*/ 2426329 h 4888872"/>
                <a:gd name="connsiteX3" fmla="*/ 4852657 w 4852657"/>
                <a:gd name="connsiteY3" fmla="*/ 4888872 h 4888872"/>
                <a:gd name="connsiteX4" fmla="*/ 0 w 4852657"/>
                <a:gd name="connsiteY4" fmla="*/ 4888872 h 4888872"/>
                <a:gd name="connsiteX5" fmla="*/ 0 w 4852657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426329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5057869"/>
                <a:gd name="connsiteY0" fmla="*/ 0 h 4888872"/>
                <a:gd name="connsiteX1" fmla="*/ 2082297 w 5057869"/>
                <a:gd name="connsiteY1" fmla="*/ 9053 h 4888872"/>
                <a:gd name="connsiteX2" fmla="*/ 4852658 w 5057869"/>
                <a:gd name="connsiteY2" fmla="*/ 2879002 h 4888872"/>
                <a:gd name="connsiteX3" fmla="*/ 4852657 w 5057869"/>
                <a:gd name="connsiteY3" fmla="*/ 4888872 h 4888872"/>
                <a:gd name="connsiteX4" fmla="*/ 0 w 5057869"/>
                <a:gd name="connsiteY4" fmla="*/ 4888872 h 4888872"/>
                <a:gd name="connsiteX5" fmla="*/ 0 w 5057869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4852658"/>
                <a:gd name="connsiteY0" fmla="*/ 0 h 4888872"/>
                <a:gd name="connsiteX1" fmla="*/ 2082297 w 4852658"/>
                <a:gd name="connsiteY1" fmla="*/ 9053 h 4888872"/>
                <a:gd name="connsiteX2" fmla="*/ 4852658 w 4852658"/>
                <a:gd name="connsiteY2" fmla="*/ 2879002 h 4888872"/>
                <a:gd name="connsiteX3" fmla="*/ 4852657 w 4852658"/>
                <a:gd name="connsiteY3" fmla="*/ 4888872 h 4888872"/>
                <a:gd name="connsiteX4" fmla="*/ 0 w 4852658"/>
                <a:gd name="connsiteY4" fmla="*/ 4888872 h 4888872"/>
                <a:gd name="connsiteX5" fmla="*/ 0 w 4852658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5062563"/>
                <a:gd name="connsiteY0" fmla="*/ 0 h 4888872"/>
                <a:gd name="connsiteX1" fmla="*/ 2018923 w 5062563"/>
                <a:gd name="connsiteY1" fmla="*/ 9053 h 4888872"/>
                <a:gd name="connsiteX2" fmla="*/ 4852658 w 5062563"/>
                <a:gd name="connsiteY2" fmla="*/ 2879002 h 4888872"/>
                <a:gd name="connsiteX3" fmla="*/ 4852657 w 5062563"/>
                <a:gd name="connsiteY3" fmla="*/ 4888872 h 4888872"/>
                <a:gd name="connsiteX4" fmla="*/ 0 w 5062563"/>
                <a:gd name="connsiteY4" fmla="*/ 4888872 h 4888872"/>
                <a:gd name="connsiteX5" fmla="*/ 0 w 5062563"/>
                <a:gd name="connsiteY5" fmla="*/ 0 h 4888872"/>
                <a:gd name="connsiteX0" fmla="*/ 0 w 4853207"/>
                <a:gd name="connsiteY0" fmla="*/ 0 h 4888872"/>
                <a:gd name="connsiteX1" fmla="*/ 2018923 w 4853207"/>
                <a:gd name="connsiteY1" fmla="*/ 9053 h 4888872"/>
                <a:gd name="connsiteX2" fmla="*/ 4852658 w 4853207"/>
                <a:gd name="connsiteY2" fmla="*/ 2879002 h 4888872"/>
                <a:gd name="connsiteX3" fmla="*/ 4852657 w 4853207"/>
                <a:gd name="connsiteY3" fmla="*/ 4888872 h 4888872"/>
                <a:gd name="connsiteX4" fmla="*/ 0 w 4853207"/>
                <a:gd name="connsiteY4" fmla="*/ 4888872 h 4888872"/>
                <a:gd name="connsiteX5" fmla="*/ 0 w 4853207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4856761"/>
                <a:gd name="connsiteY0" fmla="*/ 0 h 4888872"/>
                <a:gd name="connsiteX1" fmla="*/ 2018923 w 4856761"/>
                <a:gd name="connsiteY1" fmla="*/ 9053 h 4888872"/>
                <a:gd name="connsiteX2" fmla="*/ 4852658 w 4856761"/>
                <a:gd name="connsiteY2" fmla="*/ 2879002 h 4888872"/>
                <a:gd name="connsiteX3" fmla="*/ 4852657 w 4856761"/>
                <a:gd name="connsiteY3" fmla="*/ 4888872 h 4888872"/>
                <a:gd name="connsiteX4" fmla="*/ 0 w 4856761"/>
                <a:gd name="connsiteY4" fmla="*/ 4888872 h 4888872"/>
                <a:gd name="connsiteX5" fmla="*/ 0 w 4856761"/>
                <a:gd name="connsiteY5" fmla="*/ 0 h 4888872"/>
                <a:gd name="connsiteX0" fmla="*/ 0 w 5069270"/>
                <a:gd name="connsiteY0" fmla="*/ 0 h 4888872"/>
                <a:gd name="connsiteX1" fmla="*/ 1928389 w 5069270"/>
                <a:gd name="connsiteY1" fmla="*/ 18107 h 4888872"/>
                <a:gd name="connsiteX2" fmla="*/ 4852658 w 5069270"/>
                <a:gd name="connsiteY2" fmla="*/ 2879002 h 4888872"/>
                <a:gd name="connsiteX3" fmla="*/ 4852657 w 5069270"/>
                <a:gd name="connsiteY3" fmla="*/ 4888872 h 4888872"/>
                <a:gd name="connsiteX4" fmla="*/ 0 w 5069270"/>
                <a:gd name="connsiteY4" fmla="*/ 4888872 h 4888872"/>
                <a:gd name="connsiteX5" fmla="*/ 0 w 5069270"/>
                <a:gd name="connsiteY5" fmla="*/ 0 h 4888872"/>
                <a:gd name="connsiteX0" fmla="*/ 0 w 4852659"/>
                <a:gd name="connsiteY0" fmla="*/ 0 h 4888872"/>
                <a:gd name="connsiteX1" fmla="*/ 1928389 w 4852659"/>
                <a:gd name="connsiteY1" fmla="*/ 18107 h 4888872"/>
                <a:gd name="connsiteX2" fmla="*/ 4852658 w 4852659"/>
                <a:gd name="connsiteY2" fmla="*/ 2879002 h 4888872"/>
                <a:gd name="connsiteX3" fmla="*/ 4852657 w 4852659"/>
                <a:gd name="connsiteY3" fmla="*/ 4888872 h 4888872"/>
                <a:gd name="connsiteX4" fmla="*/ 0 w 4852659"/>
                <a:gd name="connsiteY4" fmla="*/ 4888872 h 4888872"/>
                <a:gd name="connsiteX5" fmla="*/ 0 w 4852659"/>
                <a:gd name="connsiteY5" fmla="*/ 0 h 4888872"/>
                <a:gd name="connsiteX0" fmla="*/ 0 w 4855164"/>
                <a:gd name="connsiteY0" fmla="*/ 0 h 4888872"/>
                <a:gd name="connsiteX1" fmla="*/ 1928389 w 4855164"/>
                <a:gd name="connsiteY1" fmla="*/ 18107 h 4888872"/>
                <a:gd name="connsiteX2" fmla="*/ 4852658 w 4855164"/>
                <a:gd name="connsiteY2" fmla="*/ 2879002 h 4888872"/>
                <a:gd name="connsiteX3" fmla="*/ 4852657 w 4855164"/>
                <a:gd name="connsiteY3" fmla="*/ 4888872 h 4888872"/>
                <a:gd name="connsiteX4" fmla="*/ 0 w 4855164"/>
                <a:gd name="connsiteY4" fmla="*/ 4888872 h 4888872"/>
                <a:gd name="connsiteX5" fmla="*/ 0 w 4855164"/>
                <a:gd name="connsiteY5" fmla="*/ 0 h 488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5164" h="4888872">
                  <a:moveTo>
                    <a:pt x="0" y="0"/>
                  </a:moveTo>
                  <a:lnTo>
                    <a:pt x="1928389" y="18107"/>
                  </a:lnTo>
                  <a:cubicBezTo>
                    <a:pt x="3829729" y="36214"/>
                    <a:pt x="4845254" y="1742019"/>
                    <a:pt x="4852658" y="2879002"/>
                  </a:cubicBezTo>
                  <a:cubicBezTo>
                    <a:pt x="4858298" y="3745100"/>
                    <a:pt x="4852657" y="4068024"/>
                    <a:pt x="4852657" y="4888872"/>
                  </a:cubicBezTo>
                  <a:lnTo>
                    <a:pt x="0" y="48888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9FB317-C503-3FB9-3DDA-D461960C21BF}"/>
                </a:ext>
              </a:extLst>
            </p:cNvPr>
            <p:cNvSpPr/>
            <p:nvPr/>
          </p:nvSpPr>
          <p:spPr>
            <a:xfrm>
              <a:off x="2412445" y="5107139"/>
              <a:ext cx="1107947" cy="1115639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8A50839-8E20-3B97-B8BE-70BE483521D7}"/>
                </a:ext>
              </a:extLst>
            </p:cNvPr>
            <p:cNvSpPr/>
            <p:nvPr/>
          </p:nvSpPr>
          <p:spPr>
            <a:xfrm>
              <a:off x="2413223" y="5123798"/>
              <a:ext cx="1096565" cy="109656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D76357-3A32-6B2D-40B0-920A863ECD65}"/>
              </a:ext>
            </a:extLst>
          </p:cNvPr>
          <p:cNvGrpSpPr/>
          <p:nvPr/>
        </p:nvGrpSpPr>
        <p:grpSpPr>
          <a:xfrm>
            <a:off x="5154440" y="1040294"/>
            <a:ext cx="1617233" cy="1575895"/>
            <a:chOff x="499890" y="2603500"/>
            <a:chExt cx="1621499" cy="1651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C7800F-BF44-AD16-A40E-BFB39C2FF856}"/>
                </a:ext>
              </a:extLst>
            </p:cNvPr>
            <p:cNvSpPr/>
            <p:nvPr/>
          </p:nvSpPr>
          <p:spPr>
            <a:xfrm>
              <a:off x="499890" y="2603500"/>
              <a:ext cx="1621499" cy="1651000"/>
            </a:xfrm>
            <a:prstGeom prst="ellipse">
              <a:avLst/>
            </a:prstGeom>
            <a:solidFill>
              <a:srgbClr val="005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733957-3E1D-B6EB-D28E-42682759034E}"/>
                </a:ext>
              </a:extLst>
            </p:cNvPr>
            <p:cNvSpPr txBox="1"/>
            <p:nvPr/>
          </p:nvSpPr>
          <p:spPr>
            <a:xfrm>
              <a:off x="674002" y="3191989"/>
              <a:ext cx="1273273" cy="5095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Trans-formation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EDA08E-2B5D-BF85-400A-37E5222AB6F4}"/>
              </a:ext>
            </a:extLst>
          </p:cNvPr>
          <p:cNvGrpSpPr/>
          <p:nvPr/>
        </p:nvGrpSpPr>
        <p:grpSpPr>
          <a:xfrm>
            <a:off x="6838350" y="4114724"/>
            <a:ext cx="1617233" cy="1575895"/>
            <a:chOff x="499890" y="2603500"/>
            <a:chExt cx="1621499" cy="1651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65A7F14-2BED-AB36-ADEE-ACEE12E720B2}"/>
                </a:ext>
              </a:extLst>
            </p:cNvPr>
            <p:cNvSpPr/>
            <p:nvPr/>
          </p:nvSpPr>
          <p:spPr>
            <a:xfrm>
              <a:off x="499890" y="2603500"/>
              <a:ext cx="1621499" cy="165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A9F974-99B2-39EB-E1F1-A198EF733BFC}"/>
                </a:ext>
              </a:extLst>
            </p:cNvPr>
            <p:cNvSpPr txBox="1"/>
            <p:nvPr/>
          </p:nvSpPr>
          <p:spPr>
            <a:xfrm>
              <a:off x="674002" y="3191989"/>
              <a:ext cx="1273273" cy="5095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Urban mining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108AE3-3DC7-7B5F-E63E-8F69CCDA61E2}"/>
              </a:ext>
            </a:extLst>
          </p:cNvPr>
          <p:cNvGrpSpPr/>
          <p:nvPr/>
        </p:nvGrpSpPr>
        <p:grpSpPr>
          <a:xfrm>
            <a:off x="3493569" y="4110736"/>
            <a:ext cx="1617233" cy="1575895"/>
            <a:chOff x="499890" y="2603500"/>
            <a:chExt cx="1621499" cy="1651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495BBE-CAB5-0F34-EE9C-C559C2D701D8}"/>
                </a:ext>
              </a:extLst>
            </p:cNvPr>
            <p:cNvSpPr/>
            <p:nvPr/>
          </p:nvSpPr>
          <p:spPr>
            <a:xfrm>
              <a:off x="499890" y="2603500"/>
              <a:ext cx="1621499" cy="165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19CBED4-CCB6-57BA-F5D8-6A6A82C81A39}"/>
                </a:ext>
              </a:extLst>
            </p:cNvPr>
            <p:cNvSpPr txBox="1"/>
            <p:nvPr/>
          </p:nvSpPr>
          <p:spPr>
            <a:xfrm>
              <a:off x="674002" y="3191989"/>
              <a:ext cx="1273273" cy="5095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Flexible Design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46C1E7-791C-E99F-9956-A1037DC4A836}"/>
              </a:ext>
            </a:extLst>
          </p:cNvPr>
          <p:cNvGrpSpPr/>
          <p:nvPr/>
        </p:nvGrpSpPr>
        <p:grpSpPr>
          <a:xfrm>
            <a:off x="3487962" y="2568006"/>
            <a:ext cx="1124744" cy="1461021"/>
            <a:chOff x="2033449" y="2173759"/>
            <a:chExt cx="1424835" cy="1862300"/>
          </a:xfrm>
        </p:grpSpPr>
        <p:pic>
          <p:nvPicPr>
            <p:cNvPr id="35" name="Picture 34" descr="A close up of a logo&#10;&#10;Description automatically generated">
              <a:extLst>
                <a:ext uri="{FF2B5EF4-FFF2-40B4-BE49-F238E27FC236}">
                  <a16:creationId xmlns:a16="http://schemas.microsoft.com/office/drawing/2014/main" id="{75F9B289-F97A-449A-E78F-B7C2F1BC5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2698020" y="2997805"/>
              <a:ext cx="760264" cy="1038254"/>
            </a:xfrm>
            <a:prstGeom prst="rect">
              <a:avLst/>
            </a:prstGeom>
          </p:spPr>
        </p:pic>
        <p:pic>
          <p:nvPicPr>
            <p:cNvPr id="36" name="Picture 35" descr="A close up of a logo&#10;&#10;Description automatically generated">
              <a:extLst>
                <a:ext uri="{FF2B5EF4-FFF2-40B4-BE49-F238E27FC236}">
                  <a16:creationId xmlns:a16="http://schemas.microsoft.com/office/drawing/2014/main" id="{155A05CF-A2C6-99B1-D1D5-33C9BA10C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2366612" y="2173759"/>
              <a:ext cx="760264" cy="1038254"/>
            </a:xfrm>
            <a:prstGeom prst="rect">
              <a:avLst/>
            </a:prstGeom>
          </p:spPr>
        </p:pic>
        <p:pic>
          <p:nvPicPr>
            <p:cNvPr id="37" name="Picture 36" descr="A close up of a logo&#10;&#10;Description automatically generated">
              <a:extLst>
                <a:ext uri="{FF2B5EF4-FFF2-40B4-BE49-F238E27FC236}">
                  <a16:creationId xmlns:a16="http://schemas.microsoft.com/office/drawing/2014/main" id="{00A02845-7F09-B2B9-3526-5C2AB7CEC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9462" t="23090" r="35437" b="9106"/>
            <a:stretch/>
          </p:blipFill>
          <p:spPr>
            <a:xfrm>
              <a:off x="2033449" y="2997805"/>
              <a:ext cx="760264" cy="1038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7524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C8BE19C7-D3D4-6C13-EBD0-6A09F283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995804"/>
            <a:ext cx="3486151" cy="143319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0DD43A-6FB3-1552-F6B3-55665551BC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47B62-525B-1BF1-F6FA-6F92B3964E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49" y="703639"/>
            <a:ext cx="5310188" cy="4260850"/>
          </a:xfrm>
        </p:spPr>
        <p:txBody>
          <a:bodyPr/>
          <a:lstStyle/>
          <a:p>
            <a:pPr marL="0" indent="0">
              <a:buNone/>
            </a:pPr>
            <a:r>
              <a:rPr lang="en-GB" sz="2300" b="1" dirty="0">
                <a:cs typeface="Calibri"/>
              </a:rPr>
              <a:t>Example: Procurement</a:t>
            </a:r>
            <a:endParaRPr lang="en-GB" sz="2300">
              <a:ea typeface="+mn-lt"/>
              <a:cs typeface="+mn-lt"/>
            </a:endParaRPr>
          </a:p>
          <a:p>
            <a:pPr marL="914400" lvl="1" indent="-457200">
              <a:buFont typeface="Arial"/>
              <a:buChar char="•"/>
            </a:pPr>
            <a:r>
              <a:rPr lang="en-GB" sz="2300" dirty="0">
                <a:ea typeface="+mn-lt"/>
                <a:cs typeface="+mn-lt"/>
              </a:rPr>
              <a:t>Maintain existing stock in your portfolio first through </a:t>
            </a:r>
            <a:r>
              <a:rPr lang="en-GB" sz="2300" b="1" dirty="0">
                <a:ea typeface="+mn-lt"/>
                <a:cs typeface="+mn-lt"/>
              </a:rPr>
              <a:t>renovation </a:t>
            </a:r>
          </a:p>
          <a:p>
            <a:pPr marL="914400" lvl="1" indent="-457200">
              <a:buFont typeface="Arial"/>
              <a:buChar char="•"/>
            </a:pPr>
            <a:r>
              <a:rPr lang="en-GB" sz="2300" dirty="0">
                <a:ea typeface="+mn-lt"/>
                <a:cs typeface="+mn-lt"/>
              </a:rPr>
              <a:t>For new buildings, require a </a:t>
            </a:r>
            <a:r>
              <a:rPr lang="en-GB" sz="2300" b="1" dirty="0">
                <a:ea typeface="+mn-lt"/>
                <a:cs typeface="+mn-lt"/>
              </a:rPr>
              <a:t>retro-first </a:t>
            </a:r>
            <a:r>
              <a:rPr lang="en-GB" sz="2300" dirty="0">
                <a:ea typeface="+mn-lt"/>
                <a:cs typeface="+mn-lt"/>
              </a:rPr>
              <a:t>approach</a:t>
            </a:r>
          </a:p>
          <a:p>
            <a:pPr marL="914400" lvl="1" indent="-457200">
              <a:buFont typeface="Arial"/>
              <a:buChar char="•"/>
            </a:pPr>
            <a:r>
              <a:rPr lang="en-GB" sz="2300" dirty="0">
                <a:ea typeface="+mn-lt"/>
                <a:cs typeface="+mn-lt"/>
              </a:rPr>
              <a:t>For new buildings, require </a:t>
            </a:r>
            <a:r>
              <a:rPr lang="en-GB" sz="2300" b="1" dirty="0">
                <a:ea typeface="+mn-lt"/>
                <a:cs typeface="+mn-lt"/>
              </a:rPr>
              <a:t>future adaptability </a:t>
            </a:r>
            <a:r>
              <a:rPr lang="en-GB" sz="2300" dirty="0">
                <a:ea typeface="+mn-lt"/>
                <a:cs typeface="+mn-lt"/>
              </a:rPr>
              <a:t>to be built in </a:t>
            </a:r>
          </a:p>
          <a:p>
            <a:pPr marL="914400" lvl="1" indent="-457200">
              <a:buFont typeface="Arial"/>
              <a:buChar char="•"/>
            </a:pPr>
            <a:r>
              <a:rPr lang="en-GB" sz="2300" dirty="0">
                <a:ea typeface="+mn-lt"/>
                <a:cs typeface="+mn-lt"/>
              </a:rPr>
              <a:t>Drive policy change in own policies where relevant to</a:t>
            </a:r>
            <a:r>
              <a:rPr lang="en-GB" sz="2300" b="1" dirty="0">
                <a:ea typeface="+mn-lt"/>
                <a:cs typeface="+mn-lt"/>
              </a:rPr>
              <a:t> allow for further transformation</a:t>
            </a:r>
          </a:p>
          <a:p>
            <a:pPr marL="914400" lvl="1" indent="-457200">
              <a:buFont typeface="Arial"/>
              <a:buChar char="•"/>
            </a:pPr>
            <a:r>
              <a:rPr lang="en-GB" sz="2300" dirty="0">
                <a:ea typeface="+mn-lt"/>
                <a:cs typeface="+mn-lt"/>
              </a:rPr>
              <a:t>Support campaigns to </a:t>
            </a:r>
            <a:r>
              <a:rPr lang="en-GB" sz="2300" b="1" dirty="0">
                <a:ea typeface="+mn-lt"/>
                <a:cs typeface="+mn-lt"/>
              </a:rPr>
              <a:t>challenge policies</a:t>
            </a:r>
          </a:p>
          <a:p>
            <a:endParaRPr lang="en-GB" sz="23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66B36-5035-C64D-5629-6E7C4C61191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400" b="1" dirty="0"/>
              <a:t>How to: Leverage transformation in </a:t>
            </a:r>
            <a:r>
              <a:rPr lang="en-GB" sz="4400" b="1" i="1" dirty="0"/>
              <a:t>your</a:t>
            </a:r>
            <a:r>
              <a:rPr lang="en-GB" sz="4400" b="1" dirty="0"/>
              <a:t> field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D0F3C-51E1-ACF8-3F30-9DF07CDD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4313">
            <a:off x="2185426" y="3282052"/>
            <a:ext cx="1636431" cy="15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47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11473A-6A68-6D0C-13DC-FC825DFAD11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400" b="1" dirty="0"/>
              <a:t>Checking back in with hierarchy…</a:t>
            </a:r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54E0BD2F-7106-4848-9D40-85FC29DD41B1}"/>
              </a:ext>
            </a:extLst>
          </p:cNvPr>
          <p:cNvSpPr/>
          <p:nvPr/>
        </p:nvSpPr>
        <p:spPr>
          <a:xfrm>
            <a:off x="1622053" y="2724148"/>
            <a:ext cx="1953865" cy="2076371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 dirty="0"/>
              <a:t>Build nothing</a:t>
            </a: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737D459E-001F-3C36-B424-C29E2BBEFA9C}"/>
              </a:ext>
            </a:extLst>
          </p:cNvPr>
          <p:cNvSpPr/>
          <p:nvPr/>
        </p:nvSpPr>
        <p:spPr>
          <a:xfrm>
            <a:off x="3998272" y="2727608"/>
            <a:ext cx="1953865" cy="2076371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 dirty="0"/>
              <a:t>Build for long term value</a:t>
            </a:r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D5AAE20C-29AA-AE39-812F-0C4537763196}"/>
              </a:ext>
            </a:extLst>
          </p:cNvPr>
          <p:cNvSpPr/>
          <p:nvPr/>
        </p:nvSpPr>
        <p:spPr>
          <a:xfrm>
            <a:off x="8374410" y="2724149"/>
            <a:ext cx="1953865" cy="2076371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 dirty="0"/>
              <a:t>Build with the right materials</a:t>
            </a: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0E865D7E-7792-8642-9CFA-992CADBA18C7}"/>
              </a:ext>
            </a:extLst>
          </p:cNvPr>
          <p:cNvSpPr/>
          <p:nvPr/>
        </p:nvSpPr>
        <p:spPr>
          <a:xfrm>
            <a:off x="6190259" y="2724149"/>
            <a:ext cx="1953865" cy="2076371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 dirty="0"/>
              <a:t>Build efficiently</a:t>
            </a:r>
          </a:p>
        </p:txBody>
      </p:sp>
    </p:spTree>
    <p:extLst>
      <p:ext uri="{BB962C8B-B14F-4D97-AF65-F5344CB8AC3E}">
        <p14:creationId xmlns:p14="http://schemas.microsoft.com/office/powerpoint/2010/main" val="747615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637179-2C2B-83E3-1687-03F309754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03">
            <a:off x="160304" y="812733"/>
            <a:ext cx="3269673" cy="165485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16BB4F-04D6-6926-9A22-C5F776E06F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5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A7693-7626-9E1C-D90B-6AC8D4B736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3026" y="1155379"/>
            <a:ext cx="4476247" cy="4260850"/>
          </a:xfrm>
        </p:spPr>
        <p:txBody>
          <a:bodyPr/>
          <a:lstStyle/>
          <a:p>
            <a:pPr marL="0" indent="0" algn="l" rtl="0" fontAlgn="base">
              <a:buNone/>
            </a:pPr>
            <a:r>
              <a:rPr lang="en-GB" sz="2400" b="0" i="0">
                <a:solidFill>
                  <a:srgbClr val="000000"/>
                </a:solidFill>
                <a:effectLst/>
                <a:latin typeface="+mj-lt"/>
              </a:rPr>
              <a:t>Which design interventions are best suited to your cities needs? </a:t>
            </a:r>
          </a:p>
          <a:p>
            <a:pPr marL="0" indent="0" algn="l" rtl="0" fontAlgn="base">
              <a:buNone/>
            </a:pPr>
            <a:endParaRPr lang="en-GB" sz="2400">
              <a:solidFill>
                <a:srgbClr val="000000"/>
              </a:solidFill>
              <a:latin typeface="+mj-lt"/>
            </a:endParaRPr>
          </a:p>
          <a:p>
            <a:pPr marL="0" indent="0" algn="l" rtl="0" fontAlgn="base">
              <a:buNone/>
            </a:pPr>
            <a:r>
              <a:rPr lang="en-GB" sz="2400" b="0" i="0">
                <a:solidFill>
                  <a:srgbClr val="000000"/>
                </a:solidFill>
                <a:effectLst/>
                <a:latin typeface="+mj-lt"/>
              </a:rPr>
              <a:t>Which intervention are you able to champion in your role? </a:t>
            </a:r>
          </a:p>
          <a:p>
            <a:pPr marL="0" indent="0" algn="l" rtl="0" fontAlgn="base">
              <a:buNone/>
            </a:pPr>
            <a:endParaRPr lang="en-GB" sz="2400" b="0" i="0">
              <a:solidFill>
                <a:srgbClr val="000000"/>
              </a:solidFill>
              <a:effectLst/>
              <a:latin typeface="+mj-lt"/>
            </a:endParaRPr>
          </a:p>
          <a:p>
            <a:pPr marL="0" indent="0" algn="l" rtl="0" fontAlgn="base">
              <a:buNone/>
            </a:pPr>
            <a:r>
              <a:rPr lang="en-GB" sz="2400" b="0" i="0">
                <a:solidFill>
                  <a:srgbClr val="000000"/>
                </a:solidFill>
                <a:effectLst/>
                <a:latin typeface="+mj-lt"/>
              </a:rPr>
              <a:t>What is the next step or the key missing piece of information you need to take the next step?  </a:t>
            </a:r>
          </a:p>
          <a:p>
            <a:pPr marL="0" indent="0">
              <a:buNone/>
            </a:pPr>
            <a:endParaRPr lang="en-GB" sz="200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BC975-C68B-3D34-6C62-1B1D90B6DB3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5400" b="1">
                <a:latin typeface="+mj-lt"/>
              </a:rPr>
              <a:t>Wrap up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F4E90-F664-671F-028C-034C5AA53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65" y="1130026"/>
            <a:ext cx="445208" cy="510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72FE0-AEB7-4EBD-6D57-7124F5A00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65" y="2705200"/>
            <a:ext cx="445208" cy="510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74A1BE-D657-297D-1080-D33D1D20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65" y="3897732"/>
            <a:ext cx="445208" cy="51013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6311E02-5DFD-68B7-1955-3621E0D25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0000">
            <a:off x="3236920" y="2166197"/>
            <a:ext cx="1287312" cy="12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5FF895-B8EE-2894-9170-7EA34183B818}"/>
              </a:ext>
            </a:extLst>
          </p:cNvPr>
          <p:cNvSpPr/>
          <p:nvPr/>
        </p:nvSpPr>
        <p:spPr>
          <a:xfrm>
            <a:off x="-715110" y="1412476"/>
            <a:ext cx="12907110" cy="145010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en-GB" sz="2400" dirty="0">
                <a:solidFill>
                  <a:srgbClr val="000000"/>
                </a:solidFill>
                <a:ea typeface="+mn-lt"/>
                <a:cs typeface="+mn-lt"/>
              </a:rPr>
              <a:t>Learn how to identify which buildings are most at risk of demolition in your city and learn from best practice examples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1B686C-E91D-54C2-F2B4-B8B46E30F754}"/>
              </a:ext>
            </a:extLst>
          </p:cNvPr>
          <p:cNvSpPr/>
          <p:nvPr/>
        </p:nvSpPr>
        <p:spPr>
          <a:xfrm>
            <a:off x="-730100" y="2846840"/>
            <a:ext cx="11794592" cy="145010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en-GB" sz="2400" dirty="0">
                <a:solidFill>
                  <a:srgbClr val="000000"/>
                </a:solidFill>
                <a:ea typeface="+mn-lt"/>
                <a:cs typeface="+mn-lt"/>
              </a:rPr>
              <a:t>Understand the different strategies of circular transformation for the built environment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74BC40-99BC-FCC7-A8FA-B95DCDEBD66B}"/>
              </a:ext>
            </a:extLst>
          </p:cNvPr>
          <p:cNvSpPr/>
          <p:nvPr/>
        </p:nvSpPr>
        <p:spPr>
          <a:xfrm>
            <a:off x="-715111" y="4281204"/>
            <a:ext cx="11597969" cy="145010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en-GB" sz="2400" dirty="0">
                <a:solidFill>
                  <a:srgbClr val="000000"/>
                </a:solidFill>
                <a:ea typeface="+mn-lt"/>
                <a:cs typeface="+mn-lt"/>
              </a:rPr>
              <a:t>Learn how you can drive action to make transformation a priority and a reality in your city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15FADC-F177-5FBF-4711-A0F57A85A49C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latin typeface="+mj-lt"/>
              </a:rPr>
              <a:t>Now you are able to…</a:t>
            </a:r>
          </a:p>
        </p:txBody>
      </p:sp>
    </p:spTree>
    <p:extLst>
      <p:ext uri="{BB962C8B-B14F-4D97-AF65-F5344CB8AC3E}">
        <p14:creationId xmlns:p14="http://schemas.microsoft.com/office/powerpoint/2010/main" val="3019079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889F8-945A-053C-2C20-4D2113934F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589438-0D98-FC0B-7720-F1E2575F3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9118"/>
            <a:ext cx="12192000" cy="269124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41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1A42-6F9E-5BA1-0FAE-17A3356D0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002" y="2601215"/>
            <a:ext cx="7763436" cy="336745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cs typeface="Arial"/>
              </a:rPr>
              <a:t>Thank you!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32593-6136-11A4-13D2-A7D41A3F7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cs typeface="Arial"/>
              </a:rPr>
              <a:t>Module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15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A82D3-4589-0983-118C-AFB079F3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7222">
            <a:off x="704757" y="708234"/>
            <a:ext cx="5013636" cy="117741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0BDB688-AF56-EE19-6398-D6A08D994B47}"/>
              </a:ext>
            </a:extLst>
          </p:cNvPr>
          <p:cNvSpPr txBox="1">
            <a:spLocks/>
          </p:cNvSpPr>
          <p:nvPr/>
        </p:nvSpPr>
        <p:spPr>
          <a:xfrm>
            <a:off x="1170015" y="945335"/>
            <a:ext cx="8611090" cy="7032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/>
              <a:t>Further modules</a:t>
            </a:r>
            <a:endParaRPr lang="en-US" dirty="0"/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cs typeface="Arial" panose="020B0604020202020204"/>
            </a:endParaRP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8988802E-7E34-415C-61A9-0295D109ED24}"/>
              </a:ext>
            </a:extLst>
          </p:cNvPr>
          <p:cNvSpPr/>
          <p:nvPr/>
        </p:nvSpPr>
        <p:spPr>
          <a:xfrm>
            <a:off x="4999568" y="2654786"/>
            <a:ext cx="2188981" cy="2234009"/>
          </a:xfrm>
          <a:custGeom>
            <a:avLst/>
            <a:gdLst>
              <a:gd name="connsiteX0" fmla="*/ 1564277 w 1564372"/>
              <a:gd name="connsiteY0" fmla="*/ 782186 h 1564277"/>
              <a:gd name="connsiteX1" fmla="*/ 1564277 w 1564372"/>
              <a:gd name="connsiteY1" fmla="*/ 0 h 1564277"/>
              <a:gd name="connsiteX2" fmla="*/ 0 w 1564372"/>
              <a:gd name="connsiteY2" fmla="*/ 0 h 1564277"/>
              <a:gd name="connsiteX3" fmla="*/ 0 w 1564372"/>
              <a:gd name="connsiteY3" fmla="*/ 1564277 h 1564277"/>
              <a:gd name="connsiteX4" fmla="*/ 782186 w 1564372"/>
              <a:gd name="connsiteY4" fmla="*/ 1564277 h 1564277"/>
              <a:gd name="connsiteX5" fmla="*/ 1564372 w 1564372"/>
              <a:gd name="connsiteY5" fmla="*/ 782091 h 1564277"/>
              <a:gd name="connsiteX6" fmla="*/ 1564372 w 1564372"/>
              <a:gd name="connsiteY6" fmla="*/ 782091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4372" h="1564277">
                <a:moveTo>
                  <a:pt x="1564277" y="782186"/>
                </a:moveTo>
                <a:lnTo>
                  <a:pt x="1564277" y="0"/>
                </a:lnTo>
                <a:lnTo>
                  <a:pt x="0" y="0"/>
                </a:lnTo>
                <a:lnTo>
                  <a:pt x="0" y="1564277"/>
                </a:lnTo>
                <a:lnTo>
                  <a:pt x="782186" y="1564277"/>
                </a:lnTo>
                <a:cubicBezTo>
                  <a:pt x="1214178" y="1564277"/>
                  <a:pt x="1564372" y="1214083"/>
                  <a:pt x="1564372" y="782091"/>
                </a:cubicBezTo>
                <a:lnTo>
                  <a:pt x="1564372" y="782091"/>
                </a:lnTo>
                <a:close/>
              </a:path>
            </a:pathLst>
          </a:custGeom>
          <a:solidFill>
            <a:srgbClr val="E4F9F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Module 3</a:t>
            </a:r>
            <a:r>
              <a:rPr lang="en-GB" sz="1800" dirty="0"/>
              <a:t>:</a:t>
            </a:r>
            <a:r>
              <a:rPr lang="en-GB" dirty="0"/>
              <a:t> </a:t>
            </a:r>
            <a:r>
              <a:rPr lang="en-GB" b="1" dirty="0">
                <a:latin typeface="Arial"/>
                <a:ea typeface="Calibri"/>
                <a:cs typeface="Arial"/>
              </a:rPr>
              <a:t>Planning &amp; Policy Drivers</a:t>
            </a:r>
            <a:r>
              <a:rPr lang="en-GB" dirty="0">
                <a:latin typeface="Arial"/>
                <a:ea typeface="Calibri"/>
                <a:cs typeface="Arial"/>
              </a:rPr>
              <a:t> for a Circular Built Environment</a:t>
            </a:r>
          </a:p>
          <a:p>
            <a:pPr algn="ctr"/>
            <a:endParaRPr lang="en-GB" dirty="0">
              <a:solidFill>
                <a:schemeClr val="accent2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A9F21917-8D16-86A7-3153-53E0F08DD1C3}"/>
              </a:ext>
            </a:extLst>
          </p:cNvPr>
          <p:cNvSpPr/>
          <p:nvPr/>
        </p:nvSpPr>
        <p:spPr>
          <a:xfrm>
            <a:off x="2720430" y="2644760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4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/>
              <a:ea typeface="Calibri"/>
              <a:cs typeface="Arial"/>
            </a:endParaRPr>
          </a:p>
          <a:p>
            <a:pPr algn="ctr"/>
            <a:r>
              <a:rPr lang="en-US" dirty="0">
                <a:latin typeface="Arial"/>
                <a:ea typeface="Calibri"/>
                <a:cs typeface="Arial"/>
              </a:rPr>
              <a:t>Module 2: </a:t>
            </a:r>
            <a:endParaRPr lang="en-US" dirty="0">
              <a:cs typeface="Arial"/>
            </a:endParaRPr>
          </a:p>
          <a:p>
            <a:pPr algn="ctr"/>
            <a:r>
              <a:rPr lang="en-US" b="1" dirty="0">
                <a:latin typeface="Arial"/>
                <a:ea typeface="Calibri"/>
                <a:cs typeface="Arial"/>
              </a:rPr>
              <a:t>Public Procurement</a:t>
            </a:r>
            <a:r>
              <a:rPr lang="en-US" dirty="0">
                <a:latin typeface="Arial"/>
                <a:ea typeface="Calibri"/>
                <a:cs typeface="Arial"/>
              </a:rPr>
              <a:t> for a Circular Built Environment</a:t>
            </a:r>
            <a:r>
              <a:rPr lang="en-US" sz="1800" dirty="0"/>
              <a:t> </a:t>
            </a:r>
            <a:endParaRPr lang="en-US" dirty="0">
              <a:ea typeface="Calibri"/>
              <a:cs typeface="Arial"/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6BBC740E-C916-AC12-6CCC-A4EF0F032799}"/>
              </a:ext>
            </a:extLst>
          </p:cNvPr>
          <p:cNvSpPr/>
          <p:nvPr/>
        </p:nvSpPr>
        <p:spPr>
          <a:xfrm>
            <a:off x="7261809" y="2524444"/>
            <a:ext cx="2173151" cy="221790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  <a:p>
            <a:pPr algn="ctr"/>
            <a:endParaRPr lang="en-US" dirty="0">
              <a:ea typeface="+mn-lt"/>
              <a:cs typeface="+mn-lt"/>
            </a:endParaRPr>
          </a:p>
          <a:p>
            <a:pPr algn="ctr"/>
            <a:r>
              <a:rPr lang="en-US" dirty="0">
                <a:latin typeface="Arial"/>
                <a:ea typeface="Calibri"/>
                <a:cs typeface="Arial"/>
              </a:rPr>
              <a:t>Module 4: </a:t>
            </a:r>
          </a:p>
          <a:p>
            <a:pPr algn="ctr"/>
            <a:r>
              <a:rPr lang="en-US" dirty="0">
                <a:latin typeface="Arial"/>
                <a:ea typeface="Calibri"/>
                <a:cs typeface="Arial"/>
              </a:rPr>
              <a:t>Building a circular built environment with </a:t>
            </a:r>
            <a:r>
              <a:rPr lang="en-US" b="1" dirty="0">
                <a:latin typeface="Arial"/>
                <a:ea typeface="Calibri"/>
                <a:cs typeface="Arial"/>
              </a:rPr>
              <a:t>data</a:t>
            </a:r>
            <a:endParaRPr lang="en-US" b="1" dirty="0">
              <a:cs typeface="Arial"/>
            </a:endParaRPr>
          </a:p>
          <a:p>
            <a:pPr algn="ctr"/>
            <a:endParaRPr lang="en-US" sz="1800" dirty="0">
              <a:cs typeface="Arial"/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8B93B15B-FF9D-3560-7CE9-68B5FAEFBFE2}"/>
              </a:ext>
            </a:extLst>
          </p:cNvPr>
          <p:cNvSpPr/>
          <p:nvPr/>
        </p:nvSpPr>
        <p:spPr>
          <a:xfrm>
            <a:off x="488527" y="2523687"/>
            <a:ext cx="2181062" cy="222595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rgbClr val="E4F9F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  <a:p>
            <a:pPr lvl="0" algn="ctr"/>
            <a:r>
              <a:rPr lang="en-US" sz="1800" dirty="0"/>
              <a:t>Module 1: </a:t>
            </a:r>
            <a:endParaRPr lang="en-US" dirty="0"/>
          </a:p>
          <a:p>
            <a:pPr lvl="0" algn="ctr" rtl="0"/>
            <a:r>
              <a:rPr lang="en-GB" sz="1800" dirty="0">
                <a:solidFill>
                  <a:schemeClr val="tx1"/>
                </a:solidFill>
              </a:rPr>
              <a:t>Building Circular Cities: An </a:t>
            </a:r>
            <a:r>
              <a:rPr lang="en-GB" sz="1800" b="1" dirty="0">
                <a:solidFill>
                  <a:schemeClr val="tx1"/>
                </a:solidFill>
              </a:rPr>
              <a:t>introduction</a:t>
            </a:r>
            <a:r>
              <a:rPr lang="en-GB" sz="1800" dirty="0">
                <a:solidFill>
                  <a:schemeClr val="tx1"/>
                </a:solidFill>
              </a:rPr>
              <a:t> to the circular economy in the built environment 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F6F6BC-6812-ABD0-A593-F738B1B99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16993" y="5854524"/>
            <a:ext cx="1394324" cy="25411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9AF978EB-C61E-8241-4AD9-3CF450D98399}"/>
              </a:ext>
            </a:extLst>
          </p:cNvPr>
          <p:cNvSpPr/>
          <p:nvPr/>
        </p:nvSpPr>
        <p:spPr>
          <a:xfrm>
            <a:off x="9529841" y="2534213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ea typeface="+mn-lt"/>
                <a:cs typeface="+mn-lt"/>
              </a:rPr>
              <a:t>Module </a:t>
            </a:r>
            <a:r>
              <a:rPr lang="en-US" dirty="0">
                <a:ea typeface="+mn-lt"/>
                <a:cs typeface="+mn-lt"/>
              </a:rPr>
              <a:t>6</a:t>
            </a:r>
            <a:r>
              <a:rPr lang="en-US" sz="1800" dirty="0">
                <a:ea typeface="+mn-lt"/>
                <a:cs typeface="+mn-lt"/>
              </a:rPr>
              <a:t>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latin typeface="Arial"/>
                <a:ea typeface="Calibri"/>
                <a:cs typeface="Arial"/>
              </a:rPr>
              <a:t>Maximising</a:t>
            </a:r>
            <a:r>
              <a:rPr lang="en-US" b="1" dirty="0">
                <a:latin typeface="Arial"/>
                <a:ea typeface="Calibri"/>
                <a:cs typeface="Arial"/>
              </a:rPr>
              <a:t> Material Reuse –</a:t>
            </a:r>
            <a:r>
              <a:rPr lang="en-US" dirty="0">
                <a:latin typeface="Arial"/>
                <a:ea typeface="Calibri"/>
                <a:cs typeface="Arial"/>
              </a:rPr>
              <a:t> Urban mining and designing for deconstruction</a:t>
            </a:r>
          </a:p>
          <a:p>
            <a:pPr algn="ctr"/>
            <a:endParaRPr lang="en-GB" dirty="0">
              <a:solidFill>
                <a:srgbClr val="D7C82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556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0010D-56E4-5A57-2397-E46A1F63F06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/>
              <a:t>Sources 1/2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2CC427-90B3-E786-03E9-7A906507E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038880"/>
              </p:ext>
            </p:extLst>
          </p:nvPr>
        </p:nvGraphicFramePr>
        <p:xfrm>
          <a:off x="1312792" y="1920658"/>
          <a:ext cx="9656551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5445">
                  <a:extLst>
                    <a:ext uri="{9D8B030D-6E8A-4147-A177-3AD203B41FA5}">
                      <a16:colId xmlns:a16="http://schemas.microsoft.com/office/drawing/2014/main" val="2876143491"/>
                    </a:ext>
                  </a:extLst>
                </a:gridCol>
                <a:gridCol w="5181106">
                  <a:extLst>
                    <a:ext uri="{9D8B030D-6E8A-4147-A177-3AD203B41FA5}">
                      <a16:colId xmlns:a16="http://schemas.microsoft.com/office/drawing/2014/main" val="5311190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229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Circuit three strategies 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2"/>
                        </a:rPr>
                        <a:t>https://www.circuit-project.eu/focus-areas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006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Arup design framework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3"/>
                        </a:rPr>
                        <a:t>https://ce-toolkit.dhub.arup.com/framework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7861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The London Plan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4"/>
                        </a:rPr>
                        <a:t>https://www.london.gov.uk/programmes-strategies/planning/london-plan/new-london-plan/what-new-london-plan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508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The Parisian Construction Pact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  </a:t>
                      </a:r>
                      <a:r>
                        <a:rPr lang="en-US" sz="700">
                          <a:effectLst/>
                          <a:latin typeface="Arial"/>
                          <a:hlinkClick r:id="rId5"/>
                        </a:rPr>
                        <a:t>https://cdn.paris.fr/paris/2021/03/02/343e9528c3a88309b30920627c486c97.pdf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392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CARE tool by the Carbon Leadership Forum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6"/>
                        </a:rPr>
                        <a:t>https://carbonleadershipforum.org/care-estimator/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  <a:p>
                      <a:pPr rtl="0" fontAlgn="base"/>
                      <a:endParaRPr lang="en-US" sz="70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5549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Short Video: The Pritzker Architecture Prize – Anne </a:t>
                      </a:r>
                      <a:r>
                        <a:rPr lang="en-US" sz="700" err="1">
                          <a:effectLst/>
                          <a:latin typeface="Arial"/>
                        </a:rPr>
                        <a:t>Lacaton</a:t>
                      </a:r>
                      <a:r>
                        <a:rPr lang="en-US" sz="700">
                          <a:effectLst/>
                          <a:latin typeface="Arial"/>
                        </a:rPr>
                        <a:t> and Jean Philippe Vassal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7"/>
                        </a:rPr>
                        <a:t>https://www.pritzkerprize.com/laureates/anne-lacaton-and-jean-philippe-vassal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  <a:p>
                      <a:pPr rtl="0" fontAlgn="base"/>
                      <a:endParaRPr lang="en-US" sz="70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2384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La Tour Bois Case Study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8"/>
                        </a:rPr>
                        <a:t>https://www.pritzkerprize.com/laureates/anne-lacaton-and-jean-philippe-vassal#laureate-page-2301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355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News article - The Butterfly Effect: Retrofitting Low-Income Housing </a:t>
                      </a:r>
                    </a:p>
                    <a:p>
                      <a:pPr rtl="0" fontAlgn="base"/>
                      <a:endParaRPr lang="en-US" sz="700"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9"/>
                        </a:rPr>
                        <a:t>https://archinect.com/features/article/150265182/the-butterfly-effect-retrofitting-low-income-housing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  <a:p>
                      <a:pPr rtl="0" fontAlgn="base"/>
                      <a:endParaRPr lang="en-US" sz="700"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6677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Case Study: Port House, Belgium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10"/>
                        </a:rPr>
                        <a:t>https://www.zaha-hadid.com/architecture/port-house/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7403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Case Study: Peckham Plex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11"/>
                        </a:rPr>
                        <a:t>https://www.peckhamplex.london/about-us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900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</a:rPr>
                        <a:t>Case Study: Cecil Hotel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70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700">
                          <a:effectLst/>
                          <a:latin typeface="Arial"/>
                          <a:hlinkClick r:id="rId12"/>
                        </a:rPr>
                        <a:t>https://secretlosangeles.com/cecil-hotel-affordable-housing-la/</a:t>
                      </a:r>
                      <a:r>
                        <a:rPr lang="en-US" sz="7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912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564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0010D-56E4-5A57-2397-E46A1F63F06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/>
              <a:t>Sources 2/2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0800C1-9A59-24FA-C9AF-8B610BB16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768827"/>
              </p:ext>
            </p:extLst>
          </p:nvPr>
        </p:nvGraphicFramePr>
        <p:xfrm>
          <a:off x="1440975" y="1878313"/>
          <a:ext cx="9246809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549">
                  <a:extLst>
                    <a:ext uri="{9D8B030D-6E8A-4147-A177-3AD203B41FA5}">
                      <a16:colId xmlns:a16="http://schemas.microsoft.com/office/drawing/2014/main" val="2003085662"/>
                    </a:ext>
                  </a:extLst>
                </a:gridCol>
                <a:gridCol w="4961260">
                  <a:extLst>
                    <a:ext uri="{9D8B030D-6E8A-4147-A177-3AD203B41FA5}">
                      <a16:colId xmlns:a16="http://schemas.microsoft.com/office/drawing/2014/main" val="1344639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635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‘For example, currently in the UK a standard 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20% VAT rate</a:t>
                      </a: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 is charged on renovation and repair work, including retrofit, while the majority of new build projects attract a zero rate.’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https://www.gov.uk/vat-builders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67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Case Study: Portland Residential Infill Project, Oregon, USA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https://www.portland.gov/bps/planning/rip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508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Case Study: Auckland Plan 2050 Development Strategy, Auckland, New Zealand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https://www.aucklandcouncil.govt.nz/plans-projects-policies-reports-bylaws/our-plans-strategies/auckland-plan/development-strategy/Pages/default.aspx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  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30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Case Study: Portland Deconstruction Ordinance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https://www.portland.gov/bps/climate-action/decon/deconstruction-requirements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506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Case Study: The Hithe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https://www.ifdo.co/projects/the-hithe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302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Case Study: Design for disassembly warehouse- Espoo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https://www.circuit-project.eu/van-demo2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442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‘Public procurement amounts to 12% of global GDP’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https://ellenmacarthurfoundation.org/circular-public-procurement-a-framework-for-cities#:~:text=Public%20procurement%20accounts%20for%2015,economies%20by%20applying%20circular%20economy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199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Case Study: MMC buyers club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https://www.centreforlondon.org/publication/made-for-london/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179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Case Study: Parisian Climate Plan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https://www.c40knowledgehub.org/s/article/Paris-Climate-Action-Plan-Towards-a-carbon-neutral-city-and-100-renewable-energy?language=en_US</a:t>
                      </a:r>
                      <a:r>
                        <a:rPr lang="en-US" sz="7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376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79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B9DC0B-A6CA-CEEE-BED2-2B94F06FF7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88403-8F20-56E1-148A-1BC86672CE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GB"/>
              <a:t>Taking action early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F5E30FEA-278B-E85D-15E7-DEEE8193A4E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009703" y="1214478"/>
            <a:ext cx="6165302" cy="4431395"/>
          </a:xfrm>
        </p:spPr>
      </p:pic>
    </p:spTree>
    <p:extLst>
      <p:ext uri="{BB962C8B-B14F-4D97-AF65-F5344CB8AC3E}">
        <p14:creationId xmlns:p14="http://schemas.microsoft.com/office/powerpoint/2010/main" val="124751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6">
            <a:extLst>
              <a:ext uri="{FF2B5EF4-FFF2-40B4-BE49-F238E27FC236}">
                <a16:creationId xmlns:a16="http://schemas.microsoft.com/office/drawing/2014/main" id="{2B1E95D0-9A8A-BD47-1FBE-B2B17962A12E}"/>
              </a:ext>
            </a:extLst>
          </p:cNvPr>
          <p:cNvSpPr/>
          <p:nvPr/>
        </p:nvSpPr>
        <p:spPr>
          <a:xfrm>
            <a:off x="598298" y="21336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nothing</a:t>
            </a:r>
          </a:p>
        </p:txBody>
      </p:sp>
      <p:sp>
        <p:nvSpPr>
          <p:cNvPr id="3" name="Graphic 4">
            <a:extLst>
              <a:ext uri="{FF2B5EF4-FFF2-40B4-BE49-F238E27FC236}">
                <a16:creationId xmlns:a16="http://schemas.microsoft.com/office/drawing/2014/main" id="{5D47E0A5-6ECA-4E22-CE29-19160D47EAF7}"/>
              </a:ext>
            </a:extLst>
          </p:cNvPr>
          <p:cNvSpPr/>
          <p:nvPr/>
        </p:nvSpPr>
        <p:spPr>
          <a:xfrm>
            <a:off x="3399885" y="2137138"/>
            <a:ext cx="2590642" cy="259064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for long term value</a:t>
            </a:r>
          </a:p>
        </p:txBody>
      </p:sp>
      <p:sp>
        <p:nvSpPr>
          <p:cNvPr id="4" name="Graphic 6">
            <a:extLst>
              <a:ext uri="{FF2B5EF4-FFF2-40B4-BE49-F238E27FC236}">
                <a16:creationId xmlns:a16="http://schemas.microsoft.com/office/drawing/2014/main" id="{12347D15-00B0-8872-86AF-9D1451F1A788}"/>
              </a:ext>
            </a:extLst>
          </p:cNvPr>
          <p:cNvSpPr/>
          <p:nvPr/>
        </p:nvSpPr>
        <p:spPr>
          <a:xfrm>
            <a:off x="9003060" y="21336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with the right materials</a:t>
            </a:r>
          </a:p>
        </p:txBody>
      </p:sp>
      <p:sp>
        <p:nvSpPr>
          <p:cNvPr id="5" name="Graphic 7">
            <a:extLst>
              <a:ext uri="{FF2B5EF4-FFF2-40B4-BE49-F238E27FC236}">
                <a16:creationId xmlns:a16="http://schemas.microsoft.com/office/drawing/2014/main" id="{A1C54623-3D8A-D2A6-1EA4-5DC0FEC2360F}"/>
              </a:ext>
            </a:extLst>
          </p:cNvPr>
          <p:cNvSpPr/>
          <p:nvPr/>
        </p:nvSpPr>
        <p:spPr>
          <a:xfrm>
            <a:off x="6201472" y="2133679"/>
            <a:ext cx="2590642" cy="259064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efficiently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3BD79E-9B0A-8556-536B-9DA768B27C6E}"/>
              </a:ext>
            </a:extLst>
          </p:cNvPr>
          <p:cNvSpPr txBox="1">
            <a:spLocks/>
          </p:cNvSpPr>
          <p:nvPr/>
        </p:nvSpPr>
        <p:spPr>
          <a:xfrm>
            <a:off x="533845" y="831529"/>
            <a:ext cx="4552505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b="1">
                <a:latin typeface="+mj-lt"/>
              </a:rPr>
              <a:t>ARUP’s Circular Design Framework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39BD070B-ADD1-2903-2D88-CC6DF13A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619" y="4219912"/>
            <a:ext cx="825412" cy="77118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F1F19E0-4A5E-6B56-CA20-0FEEE49B6A66}"/>
              </a:ext>
            </a:extLst>
          </p:cNvPr>
          <p:cNvSpPr txBox="1">
            <a:spLocks/>
          </p:cNvSpPr>
          <p:nvPr/>
        </p:nvSpPr>
        <p:spPr>
          <a:xfrm>
            <a:off x="442779" y="4979252"/>
            <a:ext cx="3252922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/>
              <a:t>Refuse unnecessary construction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1113C2AA-A91E-BAEC-335E-168802389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82846" y="4338727"/>
            <a:ext cx="976670" cy="771188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7D36DD39-D6FE-896B-3D6A-D43BEC9B8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668633" y="4467922"/>
            <a:ext cx="976670" cy="77118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888462CC-1CF9-43C4-BBBA-A5E9B8C83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748" y="4160886"/>
            <a:ext cx="976670" cy="771188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65B34F3-5B80-8936-41E9-500C462690E9}"/>
              </a:ext>
            </a:extLst>
          </p:cNvPr>
          <p:cNvSpPr txBox="1">
            <a:spLocks/>
          </p:cNvSpPr>
          <p:nvPr/>
        </p:nvSpPr>
        <p:spPr>
          <a:xfrm>
            <a:off x="3387173" y="5194452"/>
            <a:ext cx="2590642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/>
              <a:t>Increase building utilisation</a:t>
            </a:r>
          </a:p>
          <a:p>
            <a:pPr marL="0" indent="0">
              <a:buNone/>
            </a:pPr>
            <a:r>
              <a:rPr lang="en-GB" sz="1800"/>
              <a:t>Design for longevity, adaptability and disassembly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D375999-3EE5-4B84-8C40-969FDD72C493}"/>
              </a:ext>
            </a:extLst>
          </p:cNvPr>
          <p:cNvSpPr txBox="1">
            <a:spLocks/>
          </p:cNvSpPr>
          <p:nvPr/>
        </p:nvSpPr>
        <p:spPr>
          <a:xfrm>
            <a:off x="6039103" y="4974622"/>
            <a:ext cx="3252922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800"/>
              <a:t>Refuse unnecessary components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/>
              <a:t>Increase material efficiency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/>
              <a:t>Reduce use of virgin and non-renewable materials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296F958-C301-466D-5AD0-AB5F25D91B69}"/>
              </a:ext>
            </a:extLst>
          </p:cNvPr>
          <p:cNvSpPr txBox="1">
            <a:spLocks/>
          </p:cNvSpPr>
          <p:nvPr/>
        </p:nvSpPr>
        <p:spPr>
          <a:xfrm>
            <a:off x="9353314" y="5287935"/>
            <a:ext cx="2666375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/>
              <a:t>Reduce use of carbon intensive materials</a:t>
            </a:r>
          </a:p>
          <a:p>
            <a:pPr marL="0" indent="0">
              <a:buNone/>
            </a:pPr>
            <a:r>
              <a:rPr lang="en-GB" sz="1800"/>
              <a:t>Design out hazardous or pollutant materials</a:t>
            </a:r>
          </a:p>
        </p:txBody>
      </p:sp>
    </p:spTree>
    <p:extLst>
      <p:ext uri="{BB962C8B-B14F-4D97-AF65-F5344CB8AC3E}">
        <p14:creationId xmlns:p14="http://schemas.microsoft.com/office/powerpoint/2010/main" val="3770743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124EE1-22D7-8929-ADF1-2C5240F5E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34" y="4014055"/>
            <a:ext cx="2882423" cy="615189"/>
          </a:xfrm>
          <a:prstGeom prst="rect">
            <a:avLst/>
          </a:prstGeom>
        </p:spPr>
      </p:pic>
      <p:pic>
        <p:nvPicPr>
          <p:cNvPr id="7" name="Picture Placeholder 6" descr="A group of people standing in front of a white board&#10;&#10;Description automatically generated with low confidence">
            <a:extLst>
              <a:ext uri="{FF2B5EF4-FFF2-40B4-BE49-F238E27FC236}">
                <a16:creationId xmlns:a16="http://schemas.microsoft.com/office/drawing/2014/main" id="{F878DF0F-6536-9A42-CB99-B3255A9B23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779" b="13779"/>
          <a:stretch>
            <a:fillRect/>
          </a:stretch>
        </p:blipFill>
        <p:spPr>
          <a:prstGeom prst="flowChartConnector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95C40-3C1D-FFA1-CA14-37F6C3F6F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2434">
            <a:off x="765484" y="1010048"/>
            <a:ext cx="4965883" cy="3056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60371-3E2C-2CDD-8755-7FA8FEFFF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564" y="1745271"/>
            <a:ext cx="5230098" cy="1953893"/>
          </a:xfrm>
        </p:spPr>
        <p:txBody>
          <a:bodyPr>
            <a:noAutofit/>
          </a:bodyPr>
          <a:lstStyle/>
          <a:p>
            <a:r>
              <a:rPr lang="en-GB" sz="4800"/>
              <a:t>Activity: Building transformation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98EC3-522A-726F-8614-AF89F37261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52993-AAF2-98E4-DCB1-C3BF78488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68183" y="4367402"/>
            <a:ext cx="4234950" cy="1209756"/>
          </a:xfrm>
        </p:spPr>
        <p:txBody>
          <a:bodyPr/>
          <a:lstStyle/>
          <a:p>
            <a:r>
              <a:rPr lang="en-GB" sz="1600" b="1"/>
              <a:t>Why transformation? </a:t>
            </a:r>
          </a:p>
          <a:p>
            <a:r>
              <a:rPr lang="en-GB" sz="1600"/>
              <a:t>The refurbishment and transformation of buildings can keep construction materials in use for longer, avoiding premature demolition. </a:t>
            </a:r>
          </a:p>
          <a:p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21375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A581-21EC-C982-8063-69DBEC163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3519" y="2555114"/>
            <a:ext cx="3742009" cy="120975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sz="4000" dirty="0">
                <a:ea typeface="+mj-lt"/>
                <a:cs typeface="+mj-lt"/>
              </a:rPr>
              <a:t>Think of five buildings that have been 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transformed</a:t>
            </a:r>
            <a:endParaRPr lang="en-US" sz="4000" b="0" dirty="0">
              <a:ea typeface="+mj-lt"/>
              <a:cs typeface="+mj-lt"/>
            </a:endParaRPr>
          </a:p>
          <a:p>
            <a:endParaRPr lang="en-US" sz="400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5B92D-7DB1-48B6-14EF-FE6D2FAC5B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cs typeface="Arial"/>
              </a:rPr>
              <a:t>The Urban village project</a:t>
            </a:r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6A41147-90E4-EABE-F6A3-4648E2A5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28" y="3890709"/>
            <a:ext cx="2715864" cy="53999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A041607-5A99-1CE6-76EA-707A714CE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184" y="4428676"/>
            <a:ext cx="13906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C03F-34BC-6511-E7EB-4DC22A1A7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3519" y="2283717"/>
            <a:ext cx="3742009" cy="120975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sz="4400">
                <a:cs typeface="Arial"/>
              </a:rPr>
              <a:t>Why were your buildings transformed?</a:t>
            </a:r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E586B-2113-1FED-3BAD-CC52DFA956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ded Corner 4">
            <a:extLst>
              <a:ext uri="{FF2B5EF4-FFF2-40B4-BE49-F238E27FC236}">
                <a16:creationId xmlns:a16="http://schemas.microsoft.com/office/drawing/2014/main" id="{FEB12370-5760-3922-2FD1-4205CA47B82A}"/>
              </a:ext>
            </a:extLst>
          </p:cNvPr>
          <p:cNvSpPr/>
          <p:nvPr/>
        </p:nvSpPr>
        <p:spPr>
          <a:xfrm rot="757751">
            <a:off x="9056883" y="4331298"/>
            <a:ext cx="1732252" cy="1793202"/>
          </a:xfrm>
          <a:prstGeom prst="foldedCorner">
            <a:avLst>
              <a:gd name="adj" fmla="val 17371"/>
            </a:avLst>
          </a:prstGeom>
          <a:solidFill>
            <a:srgbClr val="F2E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Drivers</a:t>
            </a:r>
          </a:p>
        </p:txBody>
      </p:sp>
    </p:spTree>
    <p:extLst>
      <p:ext uri="{BB962C8B-B14F-4D97-AF65-F5344CB8AC3E}">
        <p14:creationId xmlns:p14="http://schemas.microsoft.com/office/powerpoint/2010/main" val="873791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B9DC0B-A6CA-CEEE-BED2-2B94F06FF7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5</a:t>
            </a:r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2B378C94-DAA5-0992-F2B3-B0B5FF91974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251424" y="146742"/>
            <a:ext cx="11804894" cy="5661314"/>
          </a:xfrm>
        </p:spPr>
      </p:pic>
    </p:spTree>
    <p:extLst>
      <p:ext uri="{BB962C8B-B14F-4D97-AF65-F5344CB8AC3E}">
        <p14:creationId xmlns:p14="http://schemas.microsoft.com/office/powerpoint/2010/main" val="335304991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28B2A384-A227-B040-8995-95E242327671}"/>
    </a:ext>
  </a:extLst>
</a:theme>
</file>

<file path=ppt/theme/theme2.xml><?xml version="1.0" encoding="utf-8"?>
<a:theme xmlns:a="http://schemas.openxmlformats.org/drawingml/2006/main" name="Activity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971114CA-3EE1-E243-B196-74C58EDD53C4}"/>
    </a:ext>
  </a:extLst>
</a:theme>
</file>

<file path=ppt/theme/theme3.xml><?xml version="1.0" encoding="utf-8"?>
<a:theme xmlns:a="http://schemas.openxmlformats.org/drawingml/2006/main" name="Featur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7C0921E7-F254-9F41-8948-5C7F38D8D16F}"/>
    </a:ext>
  </a:extLst>
</a:theme>
</file>

<file path=ppt/theme/theme4.xml><?xml version="1.0" encoding="utf-8"?>
<a:theme xmlns:a="http://schemas.openxmlformats.org/drawingml/2006/main" name="Spli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3D3BFA4D-C799-BF41-BFE9-7F706544D846}"/>
    </a:ext>
  </a:extLst>
</a:theme>
</file>

<file path=ppt/theme/theme5.xml><?xml version="1.0" encoding="utf-8"?>
<a:theme xmlns:a="http://schemas.openxmlformats.org/drawingml/2006/main" name="Breaker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111754A4-EF6C-3346-AD3B-11DD48C39E96}"/>
    </a:ext>
  </a:extLst>
</a:theme>
</file>

<file path=ppt/theme/theme6.xml><?xml version="1.0" encoding="utf-8"?>
<a:theme xmlns:a="http://schemas.openxmlformats.org/drawingml/2006/main" name="Conten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48D677E9-E037-4349-A095-9091C2A06AD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73052E3CCCB47AB18CDE9D7FA170F" ma:contentTypeVersion="19" ma:contentTypeDescription="Create a new document." ma:contentTypeScope="" ma:versionID="496b171eae6afd6864f74806d7f649f8">
  <xsd:schema xmlns:xsd="http://www.w3.org/2001/XMLSchema" xmlns:xs="http://www.w3.org/2001/XMLSchema" xmlns:p="http://schemas.microsoft.com/office/2006/metadata/properties" xmlns:ns2="bee66060-23ff-4102-b8b6-91760b9b1630" xmlns:ns3="fb575eb0-f575-4910-8268-b320dae1f7f1" targetNamespace="http://schemas.microsoft.com/office/2006/metadata/properties" ma:root="true" ma:fieldsID="c22ca4246fdf2929366ffd99220165e0" ns2:_="" ns3:_="">
    <xsd:import namespace="bee66060-23ff-4102-b8b6-91760b9b1630"/>
    <xsd:import namespace="fb575eb0-f575-4910-8268-b320dae1f7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66060-23ff-4102-b8b6-91760b9b16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format="Thumbnail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68b652-07b7-44d4-95bf-e9b618fb4a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75eb0-f575-4910-8268-b320dae1f7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aadfb84-4feb-4757-a220-232aa572c6bf}" ma:internalName="TaxCatchAll" ma:showField="CatchAllData" ma:web="fb575eb0-f575-4910-8268-b320dae1f7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575eb0-f575-4910-8268-b320dae1f7f1" xsi:nil="true"/>
    <lcf76f155ced4ddcb4097134ff3c332f xmlns="bee66060-23ff-4102-b8b6-91760b9b1630">
      <Terms xmlns="http://schemas.microsoft.com/office/infopath/2007/PartnerControls"/>
    </lcf76f155ced4ddcb4097134ff3c332f>
    <Image xmlns="bee66060-23ff-4102-b8b6-91760b9b1630" xsi:nil="true"/>
    <Date xmlns="bee66060-23ff-4102-b8b6-91760b9b163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C60B46-AE3D-47E5-BBF0-C6EC9ADDE3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e66060-23ff-4102-b8b6-91760b9b1630"/>
    <ds:schemaRef ds:uri="fb575eb0-f575-4910-8268-b320dae1f7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FAD54F-3335-4B35-994F-943B5AB2FFF3}">
  <ds:schemaRefs>
    <ds:schemaRef ds:uri="http://schemas.microsoft.com/office/2006/metadata/properties"/>
    <ds:schemaRef ds:uri="http://schemas.microsoft.com/office/infopath/2007/PartnerControls"/>
    <ds:schemaRef ds:uri="fb575eb0-f575-4910-8268-b320dae1f7f1"/>
    <ds:schemaRef ds:uri="bee66060-23ff-4102-b8b6-91760b9b1630"/>
  </ds:schemaRefs>
</ds:datastoreItem>
</file>

<file path=customXml/itemProps3.xml><?xml version="1.0" encoding="utf-8"?>
<ds:datastoreItem xmlns:ds="http://schemas.openxmlformats.org/officeDocument/2006/customXml" ds:itemID="{1048D866-5C18-4F3C-8DDA-5FBD96C23D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 Academy_PPT_Template_V2</Template>
  <TotalTime>0</TotalTime>
  <Words>1541</Words>
  <Application>Microsoft Office PowerPoint</Application>
  <PresentationFormat>Widescreen</PresentationFormat>
  <Paragraphs>312</Paragraphs>
  <Slides>38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Title Slides</vt:lpstr>
      <vt:lpstr>Activity Slides</vt:lpstr>
      <vt:lpstr>Feature Slides</vt:lpstr>
      <vt:lpstr>Split Slides</vt:lpstr>
      <vt:lpstr>Breaker Slides</vt:lpstr>
      <vt:lpstr>Content Slides</vt:lpstr>
      <vt:lpstr>Building Transformation Strategies</vt:lpstr>
      <vt:lpstr>PowerPoint Presentation</vt:lpstr>
      <vt:lpstr>PowerPoint Presentation</vt:lpstr>
      <vt:lpstr>PowerPoint Presentation</vt:lpstr>
      <vt:lpstr>PowerPoint Presentation</vt:lpstr>
      <vt:lpstr>Activity: Building transformation </vt:lpstr>
      <vt:lpstr>Think of five buildings that have been  transformed </vt:lpstr>
      <vt:lpstr>Why were your buildings transformed?</vt:lpstr>
      <vt:lpstr>PowerPoint Presentation</vt:lpstr>
      <vt:lpstr>Furthering transformation at the city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Thank you!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Circular Cities: An introduction to the circular economy in the built environment</dc:title>
  <dc:creator>Bethany Adams</dc:creator>
  <cp:lastModifiedBy>Tessa Devreese</cp:lastModifiedBy>
  <cp:revision>161</cp:revision>
  <dcterms:created xsi:type="dcterms:W3CDTF">2023-02-22T11:18:33Z</dcterms:created>
  <dcterms:modified xsi:type="dcterms:W3CDTF">2023-06-28T09:48:21Z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0x01010030373052E3CCCB47AB18CDE9D7FA170F</vt:lpwstr>
  </property>
  <property fmtid="{D5CDD505-2E9C-101B-9397-08002B2CF9AE}" pid="3" name="MediaServiceImageTags">
    <vt:lpwstr/>
  </property>
</Properties>
</file>