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4"/>
    <p:sldMasterId id="2147483665" r:id="rId5"/>
    <p:sldMasterId id="2147483673" r:id="rId6"/>
    <p:sldMasterId id="2147483678" r:id="rId7"/>
    <p:sldMasterId id="2147483688" r:id="rId8"/>
    <p:sldMasterId id="2147483698" r:id="rId9"/>
  </p:sldMasterIdLst>
  <p:notesMasterIdLst>
    <p:notesMasterId r:id="rId41"/>
  </p:notesMasterIdLst>
  <p:sldIdLst>
    <p:sldId id="326" r:id="rId10"/>
    <p:sldId id="530" r:id="rId11"/>
    <p:sldId id="471" r:id="rId12"/>
    <p:sldId id="474" r:id="rId13"/>
    <p:sldId id="513" r:id="rId14"/>
    <p:sldId id="532" r:id="rId15"/>
    <p:sldId id="476" r:id="rId16"/>
    <p:sldId id="478" r:id="rId17"/>
    <p:sldId id="477" r:id="rId18"/>
    <p:sldId id="533" r:id="rId19"/>
    <p:sldId id="534" r:id="rId20"/>
    <p:sldId id="519" r:id="rId21"/>
    <p:sldId id="481" r:id="rId22"/>
    <p:sldId id="480" r:id="rId23"/>
    <p:sldId id="482" r:id="rId24"/>
    <p:sldId id="483" r:id="rId25"/>
    <p:sldId id="508" r:id="rId26"/>
    <p:sldId id="486" r:id="rId27"/>
    <p:sldId id="536" r:id="rId28"/>
    <p:sldId id="516" r:id="rId29"/>
    <p:sldId id="489" r:id="rId30"/>
    <p:sldId id="502" r:id="rId31"/>
    <p:sldId id="535" r:id="rId32"/>
    <p:sldId id="517" r:id="rId33"/>
    <p:sldId id="494" r:id="rId34"/>
    <p:sldId id="518" r:id="rId35"/>
    <p:sldId id="496" r:id="rId36"/>
    <p:sldId id="497" r:id="rId37"/>
    <p:sldId id="521" r:id="rId38"/>
    <p:sldId id="520" r:id="rId39"/>
    <p:sldId id="53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2E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6ADA83-07E9-E0DE-AA2D-7D59D36DBAE8}" v="67" dt="2023-06-27T11:08:14.625"/>
    <p1510:client id="{662A4A1C-5291-88FF-DB4E-9D59E5923CE8}" v="7" dt="2023-06-28T10:00:14.042"/>
    <p1510:client id="{96507A43-2E0A-DA49-B83F-EED02E7EC944}" v="15" dt="2023-06-27T11:47:29.845"/>
    <p1510:client id="{C6846F2D-EC98-BEEA-7A73-07CBA1E45CDD}" v="24" dt="2023-06-22T07:59:24.739"/>
    <p1510:client id="{E6B45CDD-FA1B-1145-9611-F0F7B1B199E6}" v="168" dt="2023-06-27T15:42:11.680"/>
    <p1510:client id="{EAAF2F56-DE5C-48DA-A7A6-E27AD0425126}" v="24" dt="2023-06-07T14:37:17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659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microsoft.com/office/2016/11/relationships/changesInfo" Target="changesInfos/changesInfo1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d9afdd7edfd83755985fc1b95f079fd80fcd6e50d7b3102799c87d798413cde8::" providerId="AD" clId="Web-{5B76A2A3-B48F-7706-F647-668AB90C9D33}"/>
    <pc:docChg chg="addSld modSld modMainMaster">
      <pc:chgData name="Guest User" userId="S::urn:spo:anon#d9afdd7edfd83755985fc1b95f079fd80fcd6e50d7b3102799c87d798413cde8::" providerId="AD" clId="Web-{5B76A2A3-B48F-7706-F647-668AB90C9D33}" dt="2023-02-27T15:46:25.144" v="29" actId="1076"/>
      <pc:docMkLst>
        <pc:docMk/>
      </pc:docMkLst>
      <pc:sldChg chg="addSp delSp modSp add">
        <pc:chgData name="Guest User" userId="S::urn:spo:anon#d9afdd7edfd83755985fc1b95f079fd80fcd6e50d7b3102799c87d798413cde8::" providerId="AD" clId="Web-{5B76A2A3-B48F-7706-F647-668AB90C9D33}" dt="2023-02-27T15:46:25.144" v="29" actId="1076"/>
        <pc:sldMkLst>
          <pc:docMk/>
          <pc:sldMk cId="2612622156" sldId="514"/>
        </pc:sldMkLst>
        <pc:spChg chg="mod">
          <ac:chgData name="Guest User" userId="S::urn:spo:anon#d9afdd7edfd83755985fc1b95f079fd80fcd6e50d7b3102799c87d798413cde8::" providerId="AD" clId="Web-{5B76A2A3-B48F-7706-F647-668AB90C9D33}" dt="2023-02-27T15:46:25.081" v="22" actId="1076"/>
          <ac:spMkLst>
            <pc:docMk/>
            <pc:sldMk cId="2612622156" sldId="514"/>
            <ac:spMk id="4" creationId="{8988802E-7E34-415C-61A9-0295D109ED24}"/>
          </ac:spMkLst>
        </pc:spChg>
        <pc:spChg chg="mod">
          <ac:chgData name="Guest User" userId="S::urn:spo:anon#d9afdd7edfd83755985fc1b95f079fd80fcd6e50d7b3102799c87d798413cde8::" providerId="AD" clId="Web-{5B76A2A3-B48F-7706-F647-668AB90C9D33}" dt="2023-02-27T15:46:25.128" v="28" actId="1076"/>
          <ac:spMkLst>
            <pc:docMk/>
            <pc:sldMk cId="2612622156" sldId="514"/>
            <ac:spMk id="5" creationId="{A9F21917-8D16-86A7-3153-53E0F08DD1C3}"/>
          </ac:spMkLst>
        </pc:spChg>
        <pc:spChg chg="mod">
          <ac:chgData name="Guest User" userId="S::urn:spo:anon#d9afdd7edfd83755985fc1b95f079fd80fcd6e50d7b3102799c87d798413cde8::" providerId="AD" clId="Web-{5B76A2A3-B48F-7706-F647-668AB90C9D33}" dt="2023-02-27T15:46:25.081" v="23" actId="1076"/>
          <ac:spMkLst>
            <pc:docMk/>
            <pc:sldMk cId="2612622156" sldId="514"/>
            <ac:spMk id="6" creationId="{6BBC740E-C916-AC12-6CCC-A4EF0F032799}"/>
          </ac:spMkLst>
        </pc:spChg>
        <pc:spChg chg="mod">
          <ac:chgData name="Guest User" userId="S::urn:spo:anon#d9afdd7edfd83755985fc1b95f079fd80fcd6e50d7b3102799c87d798413cde8::" providerId="AD" clId="Web-{5B76A2A3-B48F-7706-F647-668AB90C9D33}" dt="2023-02-27T15:46:25.097" v="24" actId="1076"/>
          <ac:spMkLst>
            <pc:docMk/>
            <pc:sldMk cId="2612622156" sldId="514"/>
            <ac:spMk id="7" creationId="{8B93B15B-FF9D-3560-7CE9-68B5FAEFBFE2}"/>
          </ac:spMkLst>
        </pc:spChg>
        <pc:picChg chg="add mod">
          <ac:chgData name="Guest User" userId="S::urn:spo:anon#d9afdd7edfd83755985fc1b95f079fd80fcd6e50d7b3102799c87d798413cde8::" providerId="AD" clId="Web-{5B76A2A3-B48F-7706-F647-668AB90C9D33}" dt="2023-02-27T15:46:25.113" v="27" actId="1076"/>
          <ac:picMkLst>
            <pc:docMk/>
            <pc:sldMk cId="2612622156" sldId="514"/>
            <ac:picMk id="9" creationId="{CE7EC717-5355-85A4-2858-C0F9DB4BCC33}"/>
          </ac:picMkLst>
        </pc:picChg>
        <pc:picChg chg="mod">
          <ac:chgData name="Guest User" userId="S::urn:spo:anon#d9afdd7edfd83755985fc1b95f079fd80fcd6e50d7b3102799c87d798413cde8::" providerId="AD" clId="Web-{5B76A2A3-B48F-7706-F647-668AB90C9D33}" dt="2023-02-27T15:46:25.144" v="29" actId="1076"/>
          <ac:picMkLst>
            <pc:docMk/>
            <pc:sldMk cId="2612622156" sldId="514"/>
            <ac:picMk id="10" creationId="{AC413BD9-839B-54DF-4607-0F6DB5B4DD09}"/>
          </ac:picMkLst>
        </pc:picChg>
        <pc:picChg chg="mod">
          <ac:chgData name="Guest User" userId="S::urn:spo:anon#d9afdd7edfd83755985fc1b95f079fd80fcd6e50d7b3102799c87d798413cde8::" providerId="AD" clId="Web-{5B76A2A3-B48F-7706-F647-668AB90C9D33}" dt="2023-02-27T15:46:25.097" v="25" actId="1076"/>
          <ac:picMkLst>
            <pc:docMk/>
            <pc:sldMk cId="2612622156" sldId="514"/>
            <ac:picMk id="12" creationId="{F95DED44-C20E-BA37-19C8-8C746528A1A1}"/>
          </ac:picMkLst>
        </pc:picChg>
        <pc:picChg chg="del mod">
          <ac:chgData name="Guest User" userId="S::urn:spo:anon#d9afdd7edfd83755985fc1b95f079fd80fcd6e50d7b3102799c87d798413cde8::" providerId="AD" clId="Web-{5B76A2A3-B48F-7706-F647-668AB90C9D33}" dt="2023-02-27T15:45:34.830" v="12"/>
          <ac:picMkLst>
            <pc:docMk/>
            <pc:sldMk cId="2612622156" sldId="514"/>
            <ac:picMk id="14" creationId="{C7DF0DFD-1464-7F63-7096-B4E08C495881}"/>
          </ac:picMkLst>
        </pc:picChg>
        <pc:picChg chg="mod">
          <ac:chgData name="Guest User" userId="S::urn:spo:anon#d9afdd7edfd83755985fc1b95f079fd80fcd6e50d7b3102799c87d798413cde8::" providerId="AD" clId="Web-{5B76A2A3-B48F-7706-F647-668AB90C9D33}" dt="2023-02-27T15:46:25.113" v="26" actId="1076"/>
          <ac:picMkLst>
            <pc:docMk/>
            <pc:sldMk cId="2612622156" sldId="514"/>
            <ac:picMk id="16" creationId="{22E3D1AC-94D8-A067-144A-8BFAA49FD3A5}"/>
          </ac:picMkLst>
        </pc:picChg>
      </pc:sldChg>
      <pc:sldMasterChg chg="addSldLayout">
        <pc:chgData name="Guest User" userId="S::urn:spo:anon#d9afdd7edfd83755985fc1b95f079fd80fcd6e50d7b3102799c87d798413cde8::" providerId="AD" clId="Web-{5B76A2A3-B48F-7706-F647-668AB90C9D33}" dt="2023-02-27T15:44:51.844" v="0"/>
        <pc:sldMasterMkLst>
          <pc:docMk/>
          <pc:sldMasterMk cId="165346372" sldId="2147483698"/>
        </pc:sldMasterMkLst>
        <pc:sldLayoutChg chg="add">
          <pc:chgData name="Guest User" userId="S::urn:spo:anon#d9afdd7edfd83755985fc1b95f079fd80fcd6e50d7b3102799c87d798413cde8::" providerId="AD" clId="Web-{5B76A2A3-B48F-7706-F647-668AB90C9D33}" dt="2023-02-27T15:44:51.844" v="0"/>
          <pc:sldLayoutMkLst>
            <pc:docMk/>
            <pc:sldMasterMk cId="165346372" sldId="2147483698"/>
            <pc:sldLayoutMk cId="1435451484" sldId="2147483712"/>
          </pc:sldLayoutMkLst>
        </pc:sldLayoutChg>
      </pc:sldMasterChg>
      <pc:sldMasterChg chg="modSldLayout">
        <pc:chgData name="Guest User" userId="S::urn:spo:anon#d9afdd7edfd83755985fc1b95f079fd80fcd6e50d7b3102799c87d798413cde8::" providerId="AD" clId="Web-{5B76A2A3-B48F-7706-F647-668AB90C9D33}" dt="2023-02-27T15:44:51.844" v="0"/>
        <pc:sldMasterMkLst>
          <pc:docMk/>
          <pc:sldMasterMk cId="2060821605" sldId="2147483705"/>
        </pc:sldMasterMkLst>
        <pc:sldLayoutChg chg="replId">
          <pc:chgData name="Guest User" userId="S::urn:spo:anon#d9afdd7edfd83755985fc1b95f079fd80fcd6e50d7b3102799c87d798413cde8::" providerId="AD" clId="Web-{5B76A2A3-B48F-7706-F647-668AB90C9D33}" dt="2023-02-27T15:44:51.844" v="0"/>
          <pc:sldLayoutMkLst>
            <pc:docMk/>
            <pc:sldMasterMk cId="2060821605" sldId="2147483705"/>
            <pc:sldLayoutMk cId="2486052824" sldId="2147483737"/>
          </pc:sldLayoutMkLst>
        </pc:sldLayoutChg>
      </pc:sldMasterChg>
    </pc:docChg>
  </pc:docChgLst>
  <pc:docChgLst>
    <pc:chgData name="Guest User" userId="S::urn:spo:anon#d9afdd7edfd83755985fc1b95f079fd80fcd6e50d7b3102799c87d798413cde8::" providerId="AD" clId="Web-{5D07EE51-0374-FD19-428D-09D34DECCD87}"/>
    <pc:docChg chg="addSld delSld modSld">
      <pc:chgData name="Guest User" userId="S::urn:spo:anon#d9afdd7edfd83755985fc1b95f079fd80fcd6e50d7b3102799c87d798413cde8::" providerId="AD" clId="Web-{5D07EE51-0374-FD19-428D-09D34DECCD87}" dt="2023-02-22T12:10:51.675" v="112" actId="20577"/>
      <pc:docMkLst>
        <pc:docMk/>
      </pc:docMkLst>
      <pc:sldChg chg="del">
        <pc:chgData name="Guest User" userId="S::urn:spo:anon#d9afdd7edfd83755985fc1b95f079fd80fcd6e50d7b3102799c87d798413cde8::" providerId="AD" clId="Web-{5D07EE51-0374-FD19-428D-09D34DECCD87}" dt="2023-02-22T12:08:23.951" v="75"/>
        <pc:sldMkLst>
          <pc:docMk/>
          <pc:sldMk cId="396199298" sldId="427"/>
        </pc:sldMkLst>
      </pc:sldChg>
      <pc:sldChg chg="del">
        <pc:chgData name="Guest User" userId="S::urn:spo:anon#d9afdd7edfd83755985fc1b95f079fd80fcd6e50d7b3102799c87d798413cde8::" providerId="AD" clId="Web-{5D07EE51-0374-FD19-428D-09D34DECCD87}" dt="2023-02-22T12:08:25.436" v="76"/>
        <pc:sldMkLst>
          <pc:docMk/>
          <pc:sldMk cId="1222096381" sldId="428"/>
        </pc:sldMkLst>
      </pc:sldChg>
      <pc:sldChg chg="del">
        <pc:chgData name="Guest User" userId="S::urn:spo:anon#d9afdd7edfd83755985fc1b95f079fd80fcd6e50d7b3102799c87d798413cde8::" providerId="AD" clId="Web-{5D07EE51-0374-FD19-428D-09D34DECCD87}" dt="2023-02-22T12:09:56.486" v="88"/>
        <pc:sldMkLst>
          <pc:docMk/>
          <pc:sldMk cId="593427844" sldId="440"/>
        </pc:sldMkLst>
      </pc:sldChg>
      <pc:sldChg chg="del">
        <pc:chgData name="Guest User" userId="S::urn:spo:anon#d9afdd7edfd83755985fc1b95f079fd80fcd6e50d7b3102799c87d798413cde8::" providerId="AD" clId="Web-{5D07EE51-0374-FD19-428D-09D34DECCD87}" dt="2023-02-22T12:10:11.080" v="95"/>
        <pc:sldMkLst>
          <pc:docMk/>
          <pc:sldMk cId="3129266974" sldId="441"/>
        </pc:sldMkLst>
      </pc:sldChg>
      <pc:sldChg chg="del">
        <pc:chgData name="Guest User" userId="S::urn:spo:anon#d9afdd7edfd83755985fc1b95f079fd80fcd6e50d7b3102799c87d798413cde8::" providerId="AD" clId="Web-{5D07EE51-0374-FD19-428D-09D34DECCD87}" dt="2023-02-22T12:10:23.877" v="98"/>
        <pc:sldMkLst>
          <pc:docMk/>
          <pc:sldMk cId="1090483451" sldId="442"/>
        </pc:sldMkLst>
      </pc:sldChg>
      <pc:sldChg chg="del">
        <pc:chgData name="Guest User" userId="S::urn:spo:anon#d9afdd7edfd83755985fc1b95f079fd80fcd6e50d7b3102799c87d798413cde8::" providerId="AD" clId="Web-{5D07EE51-0374-FD19-428D-09D34DECCD87}" dt="2023-02-22T12:03:28.458" v="13"/>
        <pc:sldMkLst>
          <pc:docMk/>
          <pc:sldMk cId="3314614728" sldId="445"/>
        </pc:sldMkLst>
      </pc:sldChg>
      <pc:sldChg chg="del">
        <pc:chgData name="Guest User" userId="S::urn:spo:anon#d9afdd7edfd83755985fc1b95f079fd80fcd6e50d7b3102799c87d798413cde8::" providerId="AD" clId="Web-{5D07EE51-0374-FD19-428D-09D34DECCD87}" dt="2023-02-22T12:03:59.256" v="32"/>
        <pc:sldMkLst>
          <pc:docMk/>
          <pc:sldMk cId="2771864714" sldId="446"/>
        </pc:sldMkLst>
      </pc:sldChg>
      <pc:sldChg chg="del">
        <pc:chgData name="Guest User" userId="S::urn:spo:anon#d9afdd7edfd83755985fc1b95f079fd80fcd6e50d7b3102799c87d798413cde8::" providerId="AD" clId="Web-{5D07EE51-0374-FD19-428D-09D34DECCD87}" dt="2023-02-22T12:07:09.746" v="60"/>
        <pc:sldMkLst>
          <pc:docMk/>
          <pc:sldMk cId="3805606611" sldId="457"/>
        </pc:sldMkLst>
      </pc:sldChg>
      <pc:sldChg chg="modSp">
        <pc:chgData name="Guest User" userId="S::urn:spo:anon#d9afdd7edfd83755985fc1b95f079fd80fcd6e50d7b3102799c87d798413cde8::" providerId="AD" clId="Web-{5D07EE51-0374-FD19-428D-09D34DECCD87}" dt="2023-02-22T12:07:30.903" v="63"/>
        <pc:sldMkLst>
          <pc:docMk/>
          <pc:sldMk cId="176373365" sldId="461"/>
        </pc:sldMkLst>
        <pc:spChg chg="mod">
          <ac:chgData name="Guest User" userId="S::urn:spo:anon#d9afdd7edfd83755985fc1b95f079fd80fcd6e50d7b3102799c87d798413cde8::" providerId="AD" clId="Web-{5D07EE51-0374-FD19-428D-09D34DECCD87}" dt="2023-02-22T12:07:30.903" v="63"/>
          <ac:spMkLst>
            <pc:docMk/>
            <pc:sldMk cId="176373365" sldId="461"/>
            <ac:spMk id="3" creationId="{1371F3C8-A5AC-2143-8BDB-D30BFD79CA92}"/>
          </ac:spMkLst>
        </pc:spChg>
        <pc:spChg chg="mod">
          <ac:chgData name="Guest User" userId="S::urn:spo:anon#d9afdd7edfd83755985fc1b95f079fd80fcd6e50d7b3102799c87d798413cde8::" providerId="AD" clId="Web-{5D07EE51-0374-FD19-428D-09D34DECCD87}" dt="2023-02-22T12:07:30.887" v="62"/>
          <ac:spMkLst>
            <pc:docMk/>
            <pc:sldMk cId="176373365" sldId="461"/>
            <ac:spMk id="5" creationId="{692E238A-CF0E-5B38-4177-3EB2068E57A7}"/>
          </ac:spMkLst>
        </pc:spChg>
      </pc:sldChg>
      <pc:sldChg chg="modSp">
        <pc:chgData name="Guest User" userId="S::urn:spo:anon#d9afdd7edfd83755985fc1b95f079fd80fcd6e50d7b3102799c87d798413cde8::" providerId="AD" clId="Web-{5D07EE51-0374-FD19-428D-09D34DECCD87}" dt="2023-02-22T12:07:43.888" v="64"/>
        <pc:sldMkLst>
          <pc:docMk/>
          <pc:sldMk cId="3455441924" sldId="463"/>
        </pc:sldMkLst>
        <pc:spChg chg="mod">
          <ac:chgData name="Guest User" userId="S::urn:spo:anon#d9afdd7edfd83755985fc1b95f079fd80fcd6e50d7b3102799c87d798413cde8::" providerId="AD" clId="Web-{5D07EE51-0374-FD19-428D-09D34DECCD87}" dt="2023-02-22T12:07:43.888" v="64"/>
          <ac:spMkLst>
            <pc:docMk/>
            <pc:sldMk cId="3455441924" sldId="463"/>
            <ac:spMk id="5" creationId="{622F8764-DABB-3A9B-3E33-EFED2D025BC1}"/>
          </ac:spMkLst>
        </pc:spChg>
      </pc:sldChg>
      <pc:sldChg chg="modSp">
        <pc:chgData name="Guest User" userId="S::urn:spo:anon#d9afdd7edfd83755985fc1b95f079fd80fcd6e50d7b3102799c87d798413cde8::" providerId="AD" clId="Web-{5D07EE51-0374-FD19-428D-09D34DECCD87}" dt="2023-02-22T12:07:52.060" v="65"/>
        <pc:sldMkLst>
          <pc:docMk/>
          <pc:sldMk cId="1245762909" sldId="465"/>
        </pc:sldMkLst>
        <pc:spChg chg="mod">
          <ac:chgData name="Guest User" userId="S::urn:spo:anon#d9afdd7edfd83755985fc1b95f079fd80fcd6e50d7b3102799c87d798413cde8::" providerId="AD" clId="Web-{5D07EE51-0374-FD19-428D-09D34DECCD87}" dt="2023-02-22T12:07:52.060" v="65"/>
          <ac:spMkLst>
            <pc:docMk/>
            <pc:sldMk cId="1245762909" sldId="465"/>
            <ac:spMk id="5" creationId="{B8884562-3468-2091-548F-9B7861AE0C52}"/>
          </ac:spMkLst>
        </pc:spChg>
      </pc:sldChg>
      <pc:sldChg chg="modSp mod modClrScheme chgLayout">
        <pc:chgData name="Guest User" userId="S::urn:spo:anon#d9afdd7edfd83755985fc1b95f079fd80fcd6e50d7b3102799c87d798413cde8::" providerId="AD" clId="Web-{5D07EE51-0374-FD19-428D-09D34DECCD87}" dt="2023-02-22T12:08:42.577" v="77"/>
        <pc:sldMkLst>
          <pc:docMk/>
          <pc:sldMk cId="3693521991" sldId="471"/>
        </pc:sldMkLst>
        <pc:spChg chg="mod ord">
          <ac:chgData name="Guest User" userId="S::urn:spo:anon#d9afdd7edfd83755985fc1b95f079fd80fcd6e50d7b3102799c87d798413cde8::" providerId="AD" clId="Web-{5D07EE51-0374-FD19-428D-09D34DECCD87}" dt="2023-02-22T12:08:42.577" v="77"/>
          <ac:spMkLst>
            <pc:docMk/>
            <pc:sldMk cId="3693521991" sldId="471"/>
            <ac:spMk id="2" creationId="{D8BCD7C7-1517-8804-4DB5-FDA497DD5340}"/>
          </ac:spMkLst>
        </pc:spChg>
        <pc:spChg chg="mod ord">
          <ac:chgData name="Guest User" userId="S::urn:spo:anon#d9afdd7edfd83755985fc1b95f079fd80fcd6e50d7b3102799c87d798413cde8::" providerId="AD" clId="Web-{5D07EE51-0374-FD19-428D-09D34DECCD87}" dt="2023-02-22T12:08:42.577" v="77"/>
          <ac:spMkLst>
            <pc:docMk/>
            <pc:sldMk cId="3693521991" sldId="471"/>
            <ac:spMk id="3" creationId="{63670046-01FA-B2F0-F3AD-08D66BC6A9C3}"/>
          </ac:spMkLst>
        </pc:spChg>
        <pc:spChg chg="mod ord">
          <ac:chgData name="Guest User" userId="S::urn:spo:anon#d9afdd7edfd83755985fc1b95f079fd80fcd6e50d7b3102799c87d798413cde8::" providerId="AD" clId="Web-{5D07EE51-0374-FD19-428D-09D34DECCD87}" dt="2023-02-22T12:08:42.577" v="77"/>
          <ac:spMkLst>
            <pc:docMk/>
            <pc:sldMk cId="3693521991" sldId="471"/>
            <ac:spMk id="4" creationId="{178F1918-00F2-B9C1-1FF6-2D3D742028D7}"/>
          </ac:spMkLst>
        </pc:spChg>
      </pc:sldChg>
      <pc:sldChg chg="mod setBg">
        <pc:chgData name="Guest User" userId="S::urn:spo:anon#d9afdd7edfd83755985fc1b95f079fd80fcd6e50d7b3102799c87d798413cde8::" providerId="AD" clId="Web-{5D07EE51-0374-FD19-428D-09D34DECCD87}" dt="2023-02-22T12:09:15.531" v="78"/>
        <pc:sldMkLst>
          <pc:docMk/>
          <pc:sldMk cId="893903045" sldId="475"/>
        </pc:sldMkLst>
      </pc:sldChg>
      <pc:sldChg chg="mod setBg">
        <pc:chgData name="Guest User" userId="S::urn:spo:anon#d9afdd7edfd83755985fc1b95f079fd80fcd6e50d7b3102799c87d798413cde8::" providerId="AD" clId="Web-{5D07EE51-0374-FD19-428D-09D34DECCD87}" dt="2023-02-22T12:09:25.422" v="79"/>
        <pc:sldMkLst>
          <pc:docMk/>
          <pc:sldMk cId="1655676728" sldId="476"/>
        </pc:sldMkLst>
      </pc:sldChg>
      <pc:sldChg chg="mod setBg">
        <pc:chgData name="Guest User" userId="S::urn:spo:anon#d9afdd7edfd83755985fc1b95f079fd80fcd6e50d7b3102799c87d798413cde8::" providerId="AD" clId="Web-{5D07EE51-0374-FD19-428D-09D34DECCD87}" dt="2023-02-22T12:09:25.610" v="81"/>
        <pc:sldMkLst>
          <pc:docMk/>
          <pc:sldMk cId="3543099025" sldId="477"/>
        </pc:sldMkLst>
      </pc:sldChg>
      <pc:sldChg chg="mod setBg">
        <pc:chgData name="Guest User" userId="S::urn:spo:anon#d9afdd7edfd83755985fc1b95f079fd80fcd6e50d7b3102799c87d798413cde8::" providerId="AD" clId="Web-{5D07EE51-0374-FD19-428D-09D34DECCD87}" dt="2023-02-22T12:09:25.547" v="80"/>
        <pc:sldMkLst>
          <pc:docMk/>
          <pc:sldMk cId="36393179" sldId="478"/>
        </pc:sldMkLst>
      </pc:sldChg>
      <pc:sldChg chg="mod setBg">
        <pc:chgData name="Guest User" userId="S::urn:spo:anon#d9afdd7edfd83755985fc1b95f079fd80fcd6e50d7b3102799c87d798413cde8::" providerId="AD" clId="Web-{5D07EE51-0374-FD19-428D-09D34DECCD87}" dt="2023-02-22T12:09:25.657" v="82"/>
        <pc:sldMkLst>
          <pc:docMk/>
          <pc:sldMk cId="4058211023" sldId="479"/>
        </pc:sldMkLst>
      </pc:sldChg>
      <pc:sldChg chg="del">
        <pc:chgData name="Guest User" userId="S::urn:spo:anon#d9afdd7edfd83755985fc1b95f079fd80fcd6e50d7b3102799c87d798413cde8::" providerId="AD" clId="Web-{5D07EE51-0374-FD19-428D-09D34DECCD87}" dt="2023-02-22T12:09:49.939" v="87"/>
        <pc:sldMkLst>
          <pc:docMk/>
          <pc:sldMk cId="2628080844" sldId="485"/>
        </pc:sldMkLst>
      </pc:sldChg>
      <pc:sldChg chg="addSp modSp new">
        <pc:chgData name="Guest User" userId="S::urn:spo:anon#d9afdd7edfd83755985fc1b95f079fd80fcd6e50d7b3102799c87d798413cde8::" providerId="AD" clId="Web-{5D07EE51-0374-FD19-428D-09D34DECCD87}" dt="2023-02-22T12:03:32.614" v="14" actId="1076"/>
        <pc:sldMkLst>
          <pc:docMk/>
          <pc:sldMk cId="3806308253" sldId="503"/>
        </pc:sldMkLst>
        <pc:spChg chg="mod">
          <ac:chgData name="Guest User" userId="S::urn:spo:anon#d9afdd7edfd83755985fc1b95f079fd80fcd6e50d7b3102799c87d798413cde8::" providerId="AD" clId="Web-{5D07EE51-0374-FD19-428D-09D34DECCD87}" dt="2023-02-22T12:03:21.754" v="11" actId="20577"/>
          <ac:spMkLst>
            <pc:docMk/>
            <pc:sldMk cId="3806308253" sldId="503"/>
            <ac:spMk id="2" creationId="{EE16A581-21EC-C982-8063-69DBEC16374C}"/>
          </ac:spMkLst>
        </pc:spChg>
        <pc:picChg chg="add mod">
          <ac:chgData name="Guest User" userId="S::urn:spo:anon#d9afdd7edfd83755985fc1b95f079fd80fcd6e50d7b3102799c87d798413cde8::" providerId="AD" clId="Web-{5D07EE51-0374-FD19-428D-09D34DECCD87}" dt="2023-02-22T12:03:32.614" v="14" actId="1076"/>
          <ac:picMkLst>
            <pc:docMk/>
            <pc:sldMk cId="3806308253" sldId="503"/>
            <ac:picMk id="6" creationId="{26A41147-90E4-EABE-F6A3-4648E2A500F1}"/>
          </ac:picMkLst>
        </pc:picChg>
      </pc:sldChg>
      <pc:sldChg chg="addSp modSp new">
        <pc:chgData name="Guest User" userId="S::urn:spo:anon#d9afdd7edfd83755985fc1b95f079fd80fcd6e50d7b3102799c87d798413cde8::" providerId="AD" clId="Web-{5D07EE51-0374-FD19-428D-09D34DECCD87}" dt="2023-02-22T12:03:56.693" v="31" actId="1076"/>
        <pc:sldMkLst>
          <pc:docMk/>
          <pc:sldMk cId="873791614" sldId="504"/>
        </pc:sldMkLst>
        <pc:spChg chg="mod">
          <ac:chgData name="Guest User" userId="S::urn:spo:anon#d9afdd7edfd83755985fc1b95f079fd80fcd6e50d7b3102799c87d798413cde8::" providerId="AD" clId="Web-{5D07EE51-0374-FD19-428D-09D34DECCD87}" dt="2023-02-22T12:03:51.896" v="29" actId="1076"/>
          <ac:spMkLst>
            <pc:docMk/>
            <pc:sldMk cId="873791614" sldId="504"/>
            <ac:spMk id="2" creationId="{ED35C03F-34BC-6511-E7EB-4DC22A1A7C9C}"/>
          </ac:spMkLst>
        </pc:spChg>
        <pc:spChg chg="add mod">
          <ac:chgData name="Guest User" userId="S::urn:spo:anon#d9afdd7edfd83755985fc1b95f079fd80fcd6e50d7b3102799c87d798413cde8::" providerId="AD" clId="Web-{5D07EE51-0374-FD19-428D-09D34DECCD87}" dt="2023-02-22T12:03:56.693" v="31" actId="1076"/>
          <ac:spMkLst>
            <pc:docMk/>
            <pc:sldMk cId="873791614" sldId="504"/>
            <ac:spMk id="6" creationId="{FEB12370-5760-3922-2FD1-4205CA47B82A}"/>
          </ac:spMkLst>
        </pc:spChg>
      </pc:sldChg>
      <pc:sldChg chg="addSp delSp modSp new">
        <pc:chgData name="Guest User" userId="S::urn:spo:anon#d9afdd7edfd83755985fc1b95f079fd80fcd6e50d7b3102799c87d798413cde8::" providerId="AD" clId="Web-{5D07EE51-0374-FD19-428D-09D34DECCD87}" dt="2023-02-22T12:07:07.121" v="59"/>
        <pc:sldMkLst>
          <pc:docMk/>
          <pc:sldMk cId="444656517" sldId="505"/>
        </pc:sldMkLst>
        <pc:spChg chg="del mod">
          <ac:chgData name="Guest User" userId="S::urn:spo:anon#d9afdd7edfd83755985fc1b95f079fd80fcd6e50d7b3102799c87d798413cde8::" providerId="AD" clId="Web-{5D07EE51-0374-FD19-428D-09D34DECCD87}" dt="2023-02-22T12:06:56.261" v="55"/>
          <ac:spMkLst>
            <pc:docMk/>
            <pc:sldMk cId="444656517" sldId="505"/>
            <ac:spMk id="2" creationId="{9AE1A36E-D86E-8B3D-4951-F5AB8C666AA5}"/>
          </ac:spMkLst>
        </pc:spChg>
        <pc:spChg chg="add mod">
          <ac:chgData name="Guest User" userId="S::urn:spo:anon#d9afdd7edfd83755985fc1b95f079fd80fcd6e50d7b3102799c87d798413cde8::" providerId="AD" clId="Web-{5D07EE51-0374-FD19-428D-09D34DECCD87}" dt="2023-02-22T12:06:56.261" v="55"/>
          <ac:spMkLst>
            <pc:docMk/>
            <pc:sldMk cId="444656517" sldId="505"/>
            <ac:spMk id="5" creationId="{D1038665-E570-9CE4-86CB-22233320435D}"/>
          </ac:spMkLst>
        </pc:spChg>
        <pc:spChg chg="add del">
          <ac:chgData name="Guest User" userId="S::urn:spo:anon#d9afdd7edfd83755985fc1b95f079fd80fcd6e50d7b3102799c87d798413cde8::" providerId="AD" clId="Web-{5D07EE51-0374-FD19-428D-09D34DECCD87}" dt="2023-02-22T12:07:01.433" v="58"/>
          <ac:spMkLst>
            <pc:docMk/>
            <pc:sldMk cId="444656517" sldId="505"/>
            <ac:spMk id="7" creationId="{6B1F4B50-1AD3-2E5D-F5B3-9A06D17A3508}"/>
          </ac:spMkLst>
        </pc:spChg>
        <pc:picChg chg="add">
          <ac:chgData name="Guest User" userId="S::urn:spo:anon#d9afdd7edfd83755985fc1b95f079fd80fcd6e50d7b3102799c87d798413cde8::" providerId="AD" clId="Web-{5D07EE51-0374-FD19-428D-09D34DECCD87}" dt="2023-02-22T12:07:07.121" v="59"/>
          <ac:picMkLst>
            <pc:docMk/>
            <pc:sldMk cId="444656517" sldId="505"/>
            <ac:picMk id="9" creationId="{FC0D32A2-7025-AF79-2770-AE1B0C7B1408}"/>
          </ac:picMkLst>
        </pc:picChg>
      </pc:sldChg>
      <pc:sldChg chg="new del">
        <pc:chgData name="Guest User" userId="S::urn:spo:anon#d9afdd7edfd83755985fc1b95f079fd80fcd6e50d7b3102799c87d798413cde8::" providerId="AD" clId="Web-{5D07EE51-0374-FD19-428D-09D34DECCD87}" dt="2023-02-22T12:06:05.681" v="34"/>
        <pc:sldMkLst>
          <pc:docMk/>
          <pc:sldMk cId="4186948217" sldId="505"/>
        </pc:sldMkLst>
      </pc:sldChg>
      <pc:sldChg chg="modSp new">
        <pc:chgData name="Guest User" userId="S::urn:spo:anon#d9afdd7edfd83755985fc1b95f079fd80fcd6e50d7b3102799c87d798413cde8::" providerId="AD" clId="Web-{5D07EE51-0374-FD19-428D-09D34DECCD87}" dt="2023-02-22T12:08:14.607" v="72" actId="20577"/>
        <pc:sldMkLst>
          <pc:docMk/>
          <pc:sldMk cId="949481912" sldId="506"/>
        </pc:sldMkLst>
        <pc:spChg chg="mod">
          <ac:chgData name="Guest User" userId="S::urn:spo:anon#d9afdd7edfd83755985fc1b95f079fd80fcd6e50d7b3102799c87d798413cde8::" providerId="AD" clId="Web-{5D07EE51-0374-FD19-428D-09D34DECCD87}" dt="2023-02-22T12:08:14.607" v="72" actId="20577"/>
          <ac:spMkLst>
            <pc:docMk/>
            <pc:sldMk cId="949481912" sldId="506"/>
            <ac:spMk id="3" creationId="{FC42FA94-2C0E-4A01-7F6D-0EF4190D7A94}"/>
          </ac:spMkLst>
        </pc:spChg>
      </pc:sldChg>
      <pc:sldChg chg="modSp new">
        <pc:chgData name="Guest User" userId="S::urn:spo:anon#d9afdd7edfd83755985fc1b95f079fd80fcd6e50d7b3102799c87d798413cde8::" providerId="AD" clId="Web-{5D07EE51-0374-FD19-428D-09D34DECCD87}" dt="2023-02-22T12:08:21.061" v="74" actId="20577"/>
        <pc:sldMkLst>
          <pc:docMk/>
          <pc:sldMk cId="1475522007" sldId="507"/>
        </pc:sldMkLst>
        <pc:spChg chg="mod">
          <ac:chgData name="Guest User" userId="S::urn:spo:anon#d9afdd7edfd83755985fc1b95f079fd80fcd6e50d7b3102799c87d798413cde8::" providerId="AD" clId="Web-{5D07EE51-0374-FD19-428D-09D34DECCD87}" dt="2023-02-22T12:08:21.061" v="74" actId="20577"/>
          <ac:spMkLst>
            <pc:docMk/>
            <pc:sldMk cId="1475522007" sldId="507"/>
            <ac:spMk id="2" creationId="{92BC6208-6E0C-431C-EB7F-D046C1EAA956}"/>
          </ac:spMkLst>
        </pc:spChg>
      </pc:sldChg>
      <pc:sldChg chg="addSp modSp new">
        <pc:chgData name="Guest User" userId="S::urn:spo:anon#d9afdd7edfd83755985fc1b95f079fd80fcd6e50d7b3102799c87d798413cde8::" providerId="AD" clId="Web-{5D07EE51-0374-FD19-428D-09D34DECCD87}" dt="2023-02-22T12:09:48.142" v="86"/>
        <pc:sldMkLst>
          <pc:docMk/>
          <pc:sldMk cId="1470990549" sldId="508"/>
        </pc:sldMkLst>
        <pc:spChg chg="mod">
          <ac:chgData name="Guest User" userId="S::urn:spo:anon#d9afdd7edfd83755985fc1b95f079fd80fcd6e50d7b3102799c87d798413cde8::" providerId="AD" clId="Web-{5D07EE51-0374-FD19-428D-09D34DECCD87}" dt="2023-02-22T12:09:46.829" v="85" actId="20577"/>
          <ac:spMkLst>
            <pc:docMk/>
            <pc:sldMk cId="1470990549" sldId="508"/>
            <ac:spMk id="2" creationId="{51558C1A-2A65-DDCB-EB79-F15A264B69D1}"/>
          </ac:spMkLst>
        </pc:spChg>
        <pc:spChg chg="add">
          <ac:chgData name="Guest User" userId="S::urn:spo:anon#d9afdd7edfd83755985fc1b95f079fd80fcd6e50d7b3102799c87d798413cde8::" providerId="AD" clId="Web-{5D07EE51-0374-FD19-428D-09D34DECCD87}" dt="2023-02-22T12:09:48.142" v="86"/>
          <ac:spMkLst>
            <pc:docMk/>
            <pc:sldMk cId="1470990549" sldId="508"/>
            <ac:spMk id="5" creationId="{E18BCB8E-D916-2E77-6B36-B912E5B506D1}"/>
          </ac:spMkLst>
        </pc:spChg>
      </pc:sldChg>
      <pc:sldChg chg="modSp new">
        <pc:chgData name="Guest User" userId="S::urn:spo:anon#d9afdd7edfd83755985fc1b95f079fd80fcd6e50d7b3102799c87d798413cde8::" providerId="AD" clId="Web-{5D07EE51-0374-FD19-428D-09D34DECCD87}" dt="2023-02-22T12:10:08.064" v="94" actId="20577"/>
        <pc:sldMkLst>
          <pc:docMk/>
          <pc:sldMk cId="980202363" sldId="509"/>
        </pc:sldMkLst>
        <pc:spChg chg="mod">
          <ac:chgData name="Guest User" userId="S::urn:spo:anon#d9afdd7edfd83755985fc1b95f079fd80fcd6e50d7b3102799c87d798413cde8::" providerId="AD" clId="Web-{5D07EE51-0374-FD19-428D-09D34DECCD87}" dt="2023-02-22T12:10:08.064" v="94" actId="20577"/>
          <ac:spMkLst>
            <pc:docMk/>
            <pc:sldMk cId="980202363" sldId="509"/>
            <ac:spMk id="2" creationId="{310358A9-18DF-B883-FCB3-0DCCB2B64BD2}"/>
          </ac:spMkLst>
        </pc:spChg>
      </pc:sldChg>
      <pc:sldChg chg="modSp new del">
        <pc:chgData name="Guest User" userId="S::urn:spo:anon#d9afdd7edfd83755985fc1b95f079fd80fcd6e50d7b3102799c87d798413cde8::" providerId="AD" clId="Web-{5D07EE51-0374-FD19-428D-09D34DECCD87}" dt="2023-02-22T12:10:43.003" v="106"/>
        <pc:sldMkLst>
          <pc:docMk/>
          <pc:sldMk cId="1153504748" sldId="510"/>
        </pc:sldMkLst>
        <pc:spChg chg="mod">
          <ac:chgData name="Guest User" userId="S::urn:spo:anon#d9afdd7edfd83755985fc1b95f079fd80fcd6e50d7b3102799c87d798413cde8::" providerId="AD" clId="Web-{5D07EE51-0374-FD19-428D-09D34DECCD87}" dt="2023-02-22T12:10:19.939" v="97" actId="20577"/>
          <ac:spMkLst>
            <pc:docMk/>
            <pc:sldMk cId="1153504748" sldId="510"/>
            <ac:spMk id="3" creationId="{D715A575-5AED-105E-80EA-B8067D5DB30E}"/>
          </ac:spMkLst>
        </pc:spChg>
      </pc:sldChg>
      <pc:sldChg chg="modSp new">
        <pc:chgData name="Guest User" userId="S::urn:spo:anon#d9afdd7edfd83755985fc1b95f079fd80fcd6e50d7b3102799c87d798413cde8::" providerId="AD" clId="Web-{5D07EE51-0374-FD19-428D-09D34DECCD87}" dt="2023-02-22T12:10:51.675" v="112" actId="20577"/>
        <pc:sldMkLst>
          <pc:docMk/>
          <pc:sldMk cId="4029808593" sldId="511"/>
        </pc:sldMkLst>
        <pc:spChg chg="mod">
          <ac:chgData name="Guest User" userId="S::urn:spo:anon#d9afdd7edfd83755985fc1b95f079fd80fcd6e50d7b3102799c87d798413cde8::" providerId="AD" clId="Web-{5D07EE51-0374-FD19-428D-09D34DECCD87}" dt="2023-02-22T12:10:40.128" v="105" actId="20577"/>
          <ac:spMkLst>
            <pc:docMk/>
            <pc:sldMk cId="4029808593" sldId="511"/>
            <ac:spMk id="2" creationId="{1782C882-B1A4-F05E-6BB0-DA803A7318C3}"/>
          </ac:spMkLst>
        </pc:spChg>
        <pc:spChg chg="mod">
          <ac:chgData name="Guest User" userId="S::urn:spo:anon#d9afdd7edfd83755985fc1b95f079fd80fcd6e50d7b3102799c87d798413cde8::" providerId="AD" clId="Web-{5D07EE51-0374-FD19-428D-09D34DECCD87}" dt="2023-02-22T12:10:51.675" v="112" actId="20577"/>
          <ac:spMkLst>
            <pc:docMk/>
            <pc:sldMk cId="4029808593" sldId="511"/>
            <ac:spMk id="3" creationId="{A04775AF-1824-34A6-B981-CA5D6695AEBC}"/>
          </ac:spMkLst>
        </pc:spChg>
      </pc:sldChg>
    </pc:docChg>
  </pc:docChgLst>
  <pc:docChgLst>
    <pc:chgData name="Guest User" userId="S::urn:spo:anon#d9afdd7edfd83755985fc1b95f079fd80fcd6e50d7b3102799c87d798413cde8::" providerId="AD" clId="Web-{426508DC-9468-1B9B-6827-9AC2AE3D11A3}"/>
    <pc:docChg chg="modSld">
      <pc:chgData name="Guest User" userId="S::urn:spo:anon#d9afdd7edfd83755985fc1b95f079fd80fcd6e50d7b3102799c87d798413cde8::" providerId="AD" clId="Web-{426508DC-9468-1B9B-6827-9AC2AE3D11A3}" dt="2023-03-24T15:20:56.484" v="0"/>
      <pc:docMkLst>
        <pc:docMk/>
      </pc:docMkLst>
      <pc:sldChg chg="addSp delSp modSp">
        <pc:chgData name="Guest User" userId="S::urn:spo:anon#d9afdd7edfd83755985fc1b95f079fd80fcd6e50d7b3102799c87d798413cde8::" providerId="AD" clId="Web-{426508DC-9468-1B9B-6827-9AC2AE3D11A3}" dt="2023-03-24T15:20:56.484" v="0"/>
        <pc:sldMkLst>
          <pc:docMk/>
          <pc:sldMk cId="2257926403" sldId="522"/>
        </pc:sldMkLst>
        <pc:spChg chg="del">
          <ac:chgData name="Guest User" userId="S::urn:spo:anon#d9afdd7edfd83755985fc1b95f079fd80fcd6e50d7b3102799c87d798413cde8::" providerId="AD" clId="Web-{426508DC-9468-1B9B-6827-9AC2AE3D11A3}" dt="2023-03-24T15:20:56.484" v="0"/>
          <ac:spMkLst>
            <pc:docMk/>
            <pc:sldMk cId="2257926403" sldId="522"/>
            <ac:spMk id="3" creationId="{2469CD14-6F5E-61BD-4778-08C135605D2C}"/>
          </ac:spMkLst>
        </pc:spChg>
        <pc:picChg chg="add mod ord">
          <ac:chgData name="Guest User" userId="S::urn:spo:anon#d9afdd7edfd83755985fc1b95f079fd80fcd6e50d7b3102799c87d798413cde8::" providerId="AD" clId="Web-{426508DC-9468-1B9B-6827-9AC2AE3D11A3}" dt="2023-03-24T15:20:56.484" v="0"/>
          <ac:picMkLst>
            <pc:docMk/>
            <pc:sldMk cId="2257926403" sldId="522"/>
            <ac:picMk id="5" creationId="{18B94EBF-95AA-6FC0-A563-90287CE76F72}"/>
          </ac:picMkLst>
        </pc:picChg>
      </pc:sldChg>
    </pc:docChg>
  </pc:docChgLst>
  <pc:docChgLst>
    <pc:chgData name="Guest User" userId="S::urn:spo:anon#d9afdd7edfd83755985fc1b95f079fd80fcd6e50d7b3102799c87d798413cde8::" providerId="AD" clId="Web-{96B36FB6-8BF4-E79C-F403-BDA38F86F543}"/>
    <pc:docChg chg="addSld">
      <pc:chgData name="Guest User" userId="S::urn:spo:anon#d9afdd7edfd83755985fc1b95f079fd80fcd6e50d7b3102799c87d798413cde8::" providerId="AD" clId="Web-{96B36FB6-8BF4-E79C-F403-BDA38F86F543}" dt="2023-03-06T14:45:38.646" v="0"/>
      <pc:docMkLst>
        <pc:docMk/>
      </pc:docMkLst>
      <pc:sldChg chg="add">
        <pc:chgData name="Guest User" userId="S::urn:spo:anon#d9afdd7edfd83755985fc1b95f079fd80fcd6e50d7b3102799c87d798413cde8::" providerId="AD" clId="Web-{96B36FB6-8BF4-E79C-F403-BDA38F86F543}" dt="2023-03-06T14:45:38.646" v="0"/>
        <pc:sldMkLst>
          <pc:docMk/>
          <pc:sldMk cId="2257926403" sldId="522"/>
        </pc:sldMkLst>
      </pc:sldChg>
      <pc:sldMasterChg chg="addSldLayout">
        <pc:chgData name="Guest User" userId="S::urn:spo:anon#d9afdd7edfd83755985fc1b95f079fd80fcd6e50d7b3102799c87d798413cde8::" providerId="AD" clId="Web-{96B36FB6-8BF4-E79C-F403-BDA38F86F543}" dt="2023-03-06T14:45:38.646" v="0"/>
        <pc:sldMasterMkLst>
          <pc:docMk/>
          <pc:sldMasterMk cId="1923101252" sldId="2147483678"/>
        </pc:sldMasterMkLst>
        <pc:sldLayoutChg chg="add">
          <pc:chgData name="Guest User" userId="S::urn:spo:anon#d9afdd7edfd83755985fc1b95f079fd80fcd6e50d7b3102799c87d798413cde8::" providerId="AD" clId="Web-{96B36FB6-8BF4-E79C-F403-BDA38F86F543}" dt="2023-03-06T14:45:38.646" v="0"/>
          <pc:sldLayoutMkLst>
            <pc:docMk/>
            <pc:sldMasterMk cId="1923101252" sldId="2147483678"/>
            <pc:sldLayoutMk cId="4037106343" sldId="2147483741"/>
          </pc:sldLayoutMkLst>
        </pc:sldLayoutChg>
        <pc:sldLayoutChg chg="add">
          <pc:chgData name="Guest User" userId="S::urn:spo:anon#d9afdd7edfd83755985fc1b95f079fd80fcd6e50d7b3102799c87d798413cde8::" providerId="AD" clId="Web-{96B36FB6-8BF4-E79C-F403-BDA38F86F543}" dt="2023-03-06T14:45:38.646" v="0"/>
          <pc:sldLayoutMkLst>
            <pc:docMk/>
            <pc:sldMasterMk cId="1923101252" sldId="2147483678"/>
            <pc:sldLayoutMk cId="1025302896" sldId="2147483742"/>
          </pc:sldLayoutMkLst>
        </pc:sldLayoutChg>
        <pc:sldLayoutChg chg="add">
          <pc:chgData name="Guest User" userId="S::urn:spo:anon#d9afdd7edfd83755985fc1b95f079fd80fcd6e50d7b3102799c87d798413cde8::" providerId="AD" clId="Web-{96B36FB6-8BF4-E79C-F403-BDA38F86F543}" dt="2023-03-06T14:45:38.646" v="0"/>
          <pc:sldLayoutMkLst>
            <pc:docMk/>
            <pc:sldMasterMk cId="1923101252" sldId="2147483678"/>
            <pc:sldLayoutMk cId="2460534331" sldId="2147483743"/>
          </pc:sldLayoutMkLst>
        </pc:sldLayoutChg>
        <pc:sldLayoutChg chg="add">
          <pc:chgData name="Guest User" userId="S::urn:spo:anon#d9afdd7edfd83755985fc1b95f079fd80fcd6e50d7b3102799c87d798413cde8::" providerId="AD" clId="Web-{96B36FB6-8BF4-E79C-F403-BDA38F86F543}" dt="2023-03-06T14:45:38.646" v="0"/>
          <pc:sldLayoutMkLst>
            <pc:docMk/>
            <pc:sldMasterMk cId="1923101252" sldId="2147483678"/>
            <pc:sldLayoutMk cId="2106399956" sldId="2147483744"/>
          </pc:sldLayoutMkLst>
        </pc:sldLayoutChg>
        <pc:sldLayoutChg chg="add">
          <pc:chgData name="Guest User" userId="S::urn:spo:anon#d9afdd7edfd83755985fc1b95f079fd80fcd6e50d7b3102799c87d798413cde8::" providerId="AD" clId="Web-{96B36FB6-8BF4-E79C-F403-BDA38F86F543}" dt="2023-03-06T14:45:38.646" v="0"/>
          <pc:sldLayoutMkLst>
            <pc:docMk/>
            <pc:sldMasterMk cId="1923101252" sldId="2147483678"/>
            <pc:sldLayoutMk cId="1873073651" sldId="2147483745"/>
          </pc:sldLayoutMkLst>
        </pc:sldLayoutChg>
        <pc:sldLayoutChg chg="add">
          <pc:chgData name="Guest User" userId="S::urn:spo:anon#d9afdd7edfd83755985fc1b95f079fd80fcd6e50d7b3102799c87d798413cde8::" providerId="AD" clId="Web-{96B36FB6-8BF4-E79C-F403-BDA38F86F543}" dt="2023-03-06T14:45:38.646" v="0"/>
          <pc:sldLayoutMkLst>
            <pc:docMk/>
            <pc:sldMasterMk cId="1923101252" sldId="2147483678"/>
            <pc:sldLayoutMk cId="3355895064" sldId="2147483746"/>
          </pc:sldLayoutMkLst>
        </pc:sldLayoutChg>
        <pc:sldLayoutChg chg="add">
          <pc:chgData name="Guest User" userId="S::urn:spo:anon#d9afdd7edfd83755985fc1b95f079fd80fcd6e50d7b3102799c87d798413cde8::" providerId="AD" clId="Web-{96B36FB6-8BF4-E79C-F403-BDA38F86F543}" dt="2023-03-06T14:45:38.646" v="0"/>
          <pc:sldLayoutMkLst>
            <pc:docMk/>
            <pc:sldMasterMk cId="1923101252" sldId="2147483678"/>
            <pc:sldLayoutMk cId="927243182" sldId="2147483747"/>
          </pc:sldLayoutMkLst>
        </pc:sldLayoutChg>
        <pc:sldLayoutChg chg="add">
          <pc:chgData name="Guest User" userId="S::urn:spo:anon#d9afdd7edfd83755985fc1b95f079fd80fcd6e50d7b3102799c87d798413cde8::" providerId="AD" clId="Web-{96B36FB6-8BF4-E79C-F403-BDA38F86F543}" dt="2023-03-06T14:45:38.646" v="0"/>
          <pc:sldLayoutMkLst>
            <pc:docMk/>
            <pc:sldMasterMk cId="1923101252" sldId="2147483678"/>
            <pc:sldLayoutMk cId="1529598919" sldId="2147483748"/>
          </pc:sldLayoutMkLst>
        </pc:sldLayoutChg>
        <pc:sldLayoutChg chg="add">
          <pc:chgData name="Guest User" userId="S::urn:spo:anon#d9afdd7edfd83755985fc1b95f079fd80fcd6e50d7b3102799c87d798413cde8::" providerId="AD" clId="Web-{96B36FB6-8BF4-E79C-F403-BDA38F86F543}" dt="2023-03-06T14:45:38.646" v="0"/>
          <pc:sldLayoutMkLst>
            <pc:docMk/>
            <pc:sldMasterMk cId="1923101252" sldId="2147483678"/>
            <pc:sldLayoutMk cId="508832996" sldId="2147483749"/>
          </pc:sldLayoutMkLst>
        </pc:sldLayoutChg>
      </pc:sldMasterChg>
    </pc:docChg>
  </pc:docChgLst>
  <pc:docChgLst>
    <pc:chgData name="Guest User" userId="S::urn:spo:anon#d9afdd7edfd83755985fc1b95f079fd80fcd6e50d7b3102799c87d798413cde8::" providerId="AD" clId="Web-{63B879BB-B766-518F-3F4B-2D6A5E0025F5}"/>
    <pc:docChg chg="modSld">
      <pc:chgData name="Guest User" userId="S::urn:spo:anon#d9afdd7edfd83755985fc1b95f079fd80fcd6e50d7b3102799c87d798413cde8::" providerId="AD" clId="Web-{63B879BB-B766-518F-3F4B-2D6A5E0025F5}" dt="2023-03-08T11:59:22.876" v="174" actId="1076"/>
      <pc:docMkLst>
        <pc:docMk/>
      </pc:docMkLst>
      <pc:sldChg chg="modNotes">
        <pc:chgData name="Guest User" userId="S::urn:spo:anon#d9afdd7edfd83755985fc1b95f079fd80fcd6e50d7b3102799c87d798413cde8::" providerId="AD" clId="Web-{63B879BB-B766-518F-3F4B-2D6A5E0025F5}" dt="2023-03-08T11:50:05.464" v="24"/>
        <pc:sldMkLst>
          <pc:docMk/>
          <pc:sldMk cId="533467261" sldId="460"/>
        </pc:sldMkLst>
      </pc:sldChg>
      <pc:sldChg chg="addSp delSp modSp">
        <pc:chgData name="Guest User" userId="S::urn:spo:anon#d9afdd7edfd83755985fc1b95f079fd80fcd6e50d7b3102799c87d798413cde8::" providerId="AD" clId="Web-{63B879BB-B766-518F-3F4B-2D6A5E0025F5}" dt="2023-03-08T11:59:22.876" v="174" actId="1076"/>
        <pc:sldMkLst>
          <pc:docMk/>
          <pc:sldMk cId="3381897068" sldId="466"/>
        </pc:sldMkLst>
        <pc:spChg chg="add mod">
          <ac:chgData name="Guest User" userId="S::urn:spo:anon#d9afdd7edfd83755985fc1b95f079fd80fcd6e50d7b3102799c87d798413cde8::" providerId="AD" clId="Web-{63B879BB-B766-518F-3F4B-2D6A5E0025F5}" dt="2023-03-08T11:59:22.876" v="174" actId="1076"/>
          <ac:spMkLst>
            <pc:docMk/>
            <pc:sldMk cId="3381897068" sldId="466"/>
            <ac:spMk id="3" creationId="{6F9A52C0-37FD-262A-68AB-24F346187D6C}"/>
          </ac:spMkLst>
        </pc:spChg>
        <pc:spChg chg="del">
          <ac:chgData name="Guest User" userId="S::urn:spo:anon#d9afdd7edfd83755985fc1b95f079fd80fcd6e50d7b3102799c87d798413cde8::" providerId="AD" clId="Web-{63B879BB-B766-518F-3F4B-2D6A5E0025F5}" dt="2023-03-08T11:58:23.655" v="156"/>
          <ac:spMkLst>
            <pc:docMk/>
            <pc:sldMk cId="3381897068" sldId="466"/>
            <ac:spMk id="4" creationId="{E7E7E965-604C-AA97-9A2C-BBB84A9BEB36}"/>
          </ac:spMkLst>
        </pc:spChg>
        <pc:picChg chg="mod modCrop">
          <ac:chgData name="Guest User" userId="S::urn:spo:anon#d9afdd7edfd83755985fc1b95f079fd80fcd6e50d7b3102799c87d798413cde8::" providerId="AD" clId="Web-{63B879BB-B766-518F-3F4B-2D6A5E0025F5}" dt="2023-03-08T11:59:00.672" v="166" actId="1076"/>
          <ac:picMkLst>
            <pc:docMk/>
            <pc:sldMk cId="3381897068" sldId="466"/>
            <ac:picMk id="6" creationId="{6003062D-A26A-A1F0-F618-61DC4195C7E4}"/>
          </ac:picMkLst>
        </pc:picChg>
      </pc:sldChg>
    </pc:docChg>
  </pc:docChgLst>
  <pc:docChgLst>
    <pc:chgData name="Guest User" userId="S::urn:spo:anon#3f43e154241d3901b8b587184b957286a97d5cd10b23ad1b53be4b58af7a1272::" providerId="AD" clId="Web-{5209B360-D0D8-BF62-3074-6C50483CF82C}"/>
    <pc:docChg chg="modSld">
      <pc:chgData name="Guest User" userId="S::urn:spo:anon#3f43e154241d3901b8b587184b957286a97d5cd10b23ad1b53be4b58af7a1272::" providerId="AD" clId="Web-{5209B360-D0D8-BF62-3074-6C50483CF82C}" dt="2023-02-23T09:59:14.059" v="28"/>
      <pc:docMkLst>
        <pc:docMk/>
      </pc:docMkLst>
      <pc:sldChg chg="delSp mod setBg">
        <pc:chgData name="Guest User" userId="S::urn:spo:anon#3f43e154241d3901b8b587184b957286a97d5cd10b23ad1b53be4b58af7a1272::" providerId="AD" clId="Web-{5209B360-D0D8-BF62-3074-6C50483CF82C}" dt="2023-02-23T09:57:22.112" v="5"/>
        <pc:sldMkLst>
          <pc:docMk/>
          <pc:sldMk cId="893903045" sldId="475"/>
        </pc:sldMkLst>
        <pc:picChg chg="del">
          <ac:chgData name="Guest User" userId="S::urn:spo:anon#3f43e154241d3901b8b587184b957286a97d5cd10b23ad1b53be4b58af7a1272::" providerId="AD" clId="Web-{5209B360-D0D8-BF62-3074-6C50483CF82C}" dt="2023-02-23T09:57:02.954" v="3"/>
          <ac:picMkLst>
            <pc:docMk/>
            <pc:sldMk cId="893903045" sldId="475"/>
            <ac:picMk id="5" creationId="{E18C7E18-C474-8DE9-363D-A72AF1967556}"/>
          </ac:picMkLst>
        </pc:picChg>
      </pc:sldChg>
      <pc:sldChg chg="modSp">
        <pc:chgData name="Guest User" userId="S::urn:spo:anon#3f43e154241d3901b8b587184b957286a97d5cd10b23ad1b53be4b58af7a1272::" providerId="AD" clId="Web-{5209B360-D0D8-BF62-3074-6C50483CF82C}" dt="2023-02-23T09:57:00.641" v="2" actId="20577"/>
        <pc:sldMkLst>
          <pc:docMk/>
          <pc:sldMk cId="1655676728" sldId="476"/>
        </pc:sldMkLst>
        <pc:graphicFrameChg chg="modGraphic">
          <ac:chgData name="Guest User" userId="S::urn:spo:anon#3f43e154241d3901b8b587184b957286a97d5cd10b23ad1b53be4b58af7a1272::" providerId="AD" clId="Web-{5209B360-D0D8-BF62-3074-6C50483CF82C}" dt="2023-02-23T09:57:00.641" v="2" actId="20577"/>
          <ac:graphicFrameMkLst>
            <pc:docMk/>
            <pc:sldMk cId="1655676728" sldId="476"/>
            <ac:graphicFrameMk id="4" creationId="{673529E7-440C-9850-364E-A90FCAF37658}"/>
          </ac:graphicFrameMkLst>
        </pc:graphicFrameChg>
      </pc:sldChg>
      <pc:sldChg chg="modSp">
        <pc:chgData name="Guest User" userId="S::urn:spo:anon#3f43e154241d3901b8b587184b957286a97d5cd10b23ad1b53be4b58af7a1272::" providerId="AD" clId="Web-{5209B360-D0D8-BF62-3074-6C50483CF82C}" dt="2023-02-23T09:57:54.099" v="9"/>
        <pc:sldMkLst>
          <pc:docMk/>
          <pc:sldMk cId="4284670375" sldId="480"/>
        </pc:sldMkLst>
        <pc:spChg chg="mod">
          <ac:chgData name="Guest User" userId="S::urn:spo:anon#3f43e154241d3901b8b587184b957286a97d5cd10b23ad1b53be4b58af7a1272::" providerId="AD" clId="Web-{5209B360-D0D8-BF62-3074-6C50483CF82C}" dt="2023-02-23T09:57:54.099" v="9"/>
          <ac:spMkLst>
            <pc:docMk/>
            <pc:sldMk cId="4284670375" sldId="480"/>
            <ac:spMk id="5" creationId="{A567B4CC-8F80-A5AA-6DDC-80204BB6A6F1}"/>
          </ac:spMkLst>
        </pc:spChg>
      </pc:sldChg>
      <pc:sldChg chg="modSp">
        <pc:chgData name="Guest User" userId="S::urn:spo:anon#3f43e154241d3901b8b587184b957286a97d5cd10b23ad1b53be4b58af7a1272::" providerId="AD" clId="Web-{5209B360-D0D8-BF62-3074-6C50483CF82C}" dt="2023-02-23T09:59:14.059" v="28"/>
        <pc:sldMkLst>
          <pc:docMk/>
          <pc:sldMk cId="1852276735" sldId="481"/>
        </pc:sldMkLst>
        <pc:spChg chg="mod">
          <ac:chgData name="Guest User" userId="S::urn:spo:anon#3f43e154241d3901b8b587184b957286a97d5cd10b23ad1b53be4b58af7a1272::" providerId="AD" clId="Web-{5209B360-D0D8-BF62-3074-6C50483CF82C}" dt="2023-02-23T09:58:45.197" v="19" actId="1076"/>
          <ac:spMkLst>
            <pc:docMk/>
            <pc:sldMk cId="1852276735" sldId="481"/>
            <ac:spMk id="5" creationId="{A567B4CC-8F80-A5AA-6DDC-80204BB6A6F1}"/>
          </ac:spMkLst>
        </pc:spChg>
        <pc:spChg chg="mod">
          <ac:chgData name="Guest User" userId="S::urn:spo:anon#3f43e154241d3901b8b587184b957286a97d5cd10b23ad1b53be4b58af7a1272::" providerId="AD" clId="Web-{5209B360-D0D8-BF62-3074-6C50483CF82C}" dt="2023-02-23T09:59:00.448" v="26" actId="1076"/>
          <ac:spMkLst>
            <pc:docMk/>
            <pc:sldMk cId="1852276735" sldId="481"/>
            <ac:spMk id="7" creationId="{CB285C3F-24BF-06D5-33C1-E0C1564841E3}"/>
          </ac:spMkLst>
        </pc:spChg>
        <pc:spChg chg="mod">
          <ac:chgData name="Guest User" userId="S::urn:spo:anon#3f43e154241d3901b8b587184b957286a97d5cd10b23ad1b53be4b58af7a1272::" providerId="AD" clId="Web-{5209B360-D0D8-BF62-3074-6C50483CF82C}" dt="2023-02-23T09:58:53.526" v="21"/>
          <ac:spMkLst>
            <pc:docMk/>
            <pc:sldMk cId="1852276735" sldId="481"/>
            <ac:spMk id="8" creationId="{DCD95F2B-C7DC-CE69-12A8-7A5302C6DEBE}"/>
          </ac:spMkLst>
        </pc:spChg>
        <pc:spChg chg="mod">
          <ac:chgData name="Guest User" userId="S::urn:spo:anon#3f43e154241d3901b8b587184b957286a97d5cd10b23ad1b53be4b58af7a1272::" providerId="AD" clId="Web-{5209B360-D0D8-BF62-3074-6C50483CF82C}" dt="2023-02-23T09:58:53.541" v="23"/>
          <ac:spMkLst>
            <pc:docMk/>
            <pc:sldMk cId="1852276735" sldId="481"/>
            <ac:spMk id="11" creationId="{4C59F266-5715-0096-BA53-EB753C9C93BE}"/>
          </ac:spMkLst>
        </pc:spChg>
        <pc:graphicFrameChg chg="modGraphic">
          <ac:chgData name="Guest User" userId="S::urn:spo:anon#3f43e154241d3901b8b587184b957286a97d5cd10b23ad1b53be4b58af7a1272::" providerId="AD" clId="Web-{5209B360-D0D8-BF62-3074-6C50483CF82C}" dt="2023-02-23T09:59:14.059" v="28"/>
          <ac:graphicFrameMkLst>
            <pc:docMk/>
            <pc:sldMk cId="1852276735" sldId="481"/>
            <ac:graphicFrameMk id="6" creationId="{A90C9F91-9A65-656A-0AA5-C4E7CD521718}"/>
          </ac:graphicFrameMkLst>
        </pc:graphicFrameChg>
        <pc:cxnChg chg="mod">
          <ac:chgData name="Guest User" userId="S::urn:spo:anon#3f43e154241d3901b8b587184b957286a97d5cd10b23ad1b53be4b58af7a1272::" providerId="AD" clId="Web-{5209B360-D0D8-BF62-3074-6C50483CF82C}" dt="2023-02-23T09:58:53.541" v="22"/>
          <ac:cxnSpMkLst>
            <pc:docMk/>
            <pc:sldMk cId="1852276735" sldId="481"/>
            <ac:cxnSpMk id="9" creationId="{69A022CA-D737-18DB-A0EF-1B14E4B9F0CA}"/>
          </ac:cxnSpMkLst>
        </pc:cxnChg>
        <pc:cxnChg chg="mod">
          <ac:chgData name="Guest User" userId="S::urn:spo:anon#3f43e154241d3901b8b587184b957286a97d5cd10b23ad1b53be4b58af7a1272::" providerId="AD" clId="Web-{5209B360-D0D8-BF62-3074-6C50483CF82C}" dt="2023-02-23T09:58:53.557" v="24"/>
          <ac:cxnSpMkLst>
            <pc:docMk/>
            <pc:sldMk cId="1852276735" sldId="481"/>
            <ac:cxnSpMk id="12" creationId="{69E9B876-1255-F9EB-EA08-DE478F88AC71}"/>
          </ac:cxnSpMkLst>
        </pc:cxnChg>
        <pc:cxnChg chg="mod">
          <ac:chgData name="Guest User" userId="S::urn:spo:anon#3f43e154241d3901b8b587184b957286a97d5cd10b23ad1b53be4b58af7a1272::" providerId="AD" clId="Web-{5209B360-D0D8-BF62-3074-6C50483CF82C}" dt="2023-02-23T09:58:53.573" v="25"/>
          <ac:cxnSpMkLst>
            <pc:docMk/>
            <pc:sldMk cId="1852276735" sldId="481"/>
            <ac:cxnSpMk id="20" creationId="{81501E0D-394C-4D6F-8E4C-4B80EE97A1EF}"/>
          </ac:cxnSpMkLst>
        </pc:cxnChg>
      </pc:sldChg>
      <pc:sldChg chg="modSp">
        <pc:chgData name="Guest User" userId="S::urn:spo:anon#3f43e154241d3901b8b587184b957286a97d5cd10b23ad1b53be4b58af7a1272::" providerId="AD" clId="Web-{5209B360-D0D8-BF62-3074-6C50483CF82C}" dt="2023-02-23T09:57:57.959" v="10"/>
        <pc:sldMkLst>
          <pc:docMk/>
          <pc:sldMk cId="2099345469" sldId="482"/>
        </pc:sldMkLst>
        <pc:spChg chg="mod">
          <ac:chgData name="Guest User" userId="S::urn:spo:anon#3f43e154241d3901b8b587184b957286a97d5cd10b23ad1b53be4b58af7a1272::" providerId="AD" clId="Web-{5209B360-D0D8-BF62-3074-6C50483CF82C}" dt="2023-02-23T09:57:57.959" v="10"/>
          <ac:spMkLst>
            <pc:docMk/>
            <pc:sldMk cId="2099345469" sldId="482"/>
            <ac:spMk id="5" creationId="{A567B4CC-8F80-A5AA-6DDC-80204BB6A6F1}"/>
          </ac:spMkLst>
        </pc:spChg>
      </pc:sldChg>
    </pc:docChg>
  </pc:docChgLst>
  <pc:docChgLst>
    <pc:chgData name="Bethany Adams" userId="84f6b2a9-10c0-445f-b30f-89672517e12c" providerId="ADAL" clId="{EAAF2F56-DE5C-48DA-A7A6-E27AD0425126}"/>
    <pc:docChg chg="undo custSel addSld delSld modSld">
      <pc:chgData name="Bethany Adams" userId="84f6b2a9-10c0-445f-b30f-89672517e12c" providerId="ADAL" clId="{EAAF2F56-DE5C-48DA-A7A6-E27AD0425126}" dt="2023-06-21T10:13:16.494" v="653" actId="47"/>
      <pc:docMkLst>
        <pc:docMk/>
      </pc:docMkLst>
      <pc:sldChg chg="del">
        <pc:chgData name="Bethany Adams" userId="84f6b2a9-10c0-445f-b30f-89672517e12c" providerId="ADAL" clId="{EAAF2F56-DE5C-48DA-A7A6-E27AD0425126}" dt="2023-06-21T10:13:04.074" v="619" actId="47"/>
        <pc:sldMkLst>
          <pc:docMk/>
          <pc:sldMk cId="108923042" sldId="320"/>
        </pc:sldMkLst>
      </pc:sldChg>
      <pc:sldChg chg="del">
        <pc:chgData name="Bethany Adams" userId="84f6b2a9-10c0-445f-b30f-89672517e12c" providerId="ADAL" clId="{EAAF2F56-DE5C-48DA-A7A6-E27AD0425126}" dt="2023-06-21T10:13:03.614" v="618" actId="47"/>
        <pc:sldMkLst>
          <pc:docMk/>
          <pc:sldMk cId="103065559" sldId="323"/>
        </pc:sldMkLst>
      </pc:sldChg>
      <pc:sldChg chg="modSp del mod">
        <pc:chgData name="Bethany Adams" userId="84f6b2a9-10c0-445f-b30f-89672517e12c" providerId="ADAL" clId="{EAAF2F56-DE5C-48DA-A7A6-E27AD0425126}" dt="2023-06-21T10:13:05.090" v="620" actId="47"/>
        <pc:sldMkLst>
          <pc:docMk/>
          <pc:sldMk cId="1606681892" sldId="325"/>
        </pc:sldMkLst>
        <pc:spChg chg="mod">
          <ac:chgData name="Bethany Adams" userId="84f6b2a9-10c0-445f-b30f-89672517e12c" providerId="ADAL" clId="{EAAF2F56-DE5C-48DA-A7A6-E27AD0425126}" dt="2023-06-05T09:55:00.582" v="2" actId="20577"/>
          <ac:spMkLst>
            <pc:docMk/>
            <pc:sldMk cId="1606681892" sldId="325"/>
            <ac:spMk id="3" creationId="{615FF895-B8EE-2894-9170-7EA34183B818}"/>
          </ac:spMkLst>
        </pc:spChg>
        <pc:spChg chg="mod">
          <ac:chgData name="Bethany Adams" userId="84f6b2a9-10c0-445f-b30f-89672517e12c" providerId="ADAL" clId="{EAAF2F56-DE5C-48DA-A7A6-E27AD0425126}" dt="2023-06-05T09:55:08.783" v="5" actId="20577"/>
          <ac:spMkLst>
            <pc:docMk/>
            <pc:sldMk cId="1606681892" sldId="325"/>
            <ac:spMk id="4" creationId="{211B686C-E91D-54C2-F2B4-B8B46E30F754}"/>
          </ac:spMkLst>
        </pc:spChg>
        <pc:spChg chg="mod">
          <ac:chgData name="Bethany Adams" userId="84f6b2a9-10c0-445f-b30f-89672517e12c" providerId="ADAL" clId="{EAAF2F56-DE5C-48DA-A7A6-E27AD0425126}" dt="2023-06-05T09:55:17.907" v="8" actId="20577"/>
          <ac:spMkLst>
            <pc:docMk/>
            <pc:sldMk cId="1606681892" sldId="325"/>
            <ac:spMk id="5" creationId="{3D74BC40-99BC-FCC7-A8FA-B95DCDEBD66B}"/>
          </ac:spMkLst>
        </pc:spChg>
      </pc:sldChg>
      <pc:sldChg chg="del">
        <pc:chgData name="Bethany Adams" userId="84f6b2a9-10c0-445f-b30f-89672517e12c" providerId="ADAL" clId="{EAAF2F56-DE5C-48DA-A7A6-E27AD0425126}" dt="2023-06-21T10:13:05.715" v="623" actId="47"/>
        <pc:sldMkLst>
          <pc:docMk/>
          <pc:sldMk cId="464671095" sldId="361"/>
        </pc:sldMkLst>
      </pc:sldChg>
      <pc:sldChg chg="delSp del mod">
        <pc:chgData name="Bethany Adams" userId="84f6b2a9-10c0-445f-b30f-89672517e12c" providerId="ADAL" clId="{EAAF2F56-DE5C-48DA-A7A6-E27AD0425126}" dt="2023-06-21T10:13:06.274" v="625" actId="47"/>
        <pc:sldMkLst>
          <pc:docMk/>
          <pc:sldMk cId="3770743283" sldId="366"/>
        </pc:sldMkLst>
        <pc:picChg chg="del">
          <ac:chgData name="Bethany Adams" userId="84f6b2a9-10c0-445f-b30f-89672517e12c" providerId="ADAL" clId="{EAAF2F56-DE5C-48DA-A7A6-E27AD0425126}" dt="2023-06-05T12:14:40.263" v="529" actId="478"/>
          <ac:picMkLst>
            <pc:docMk/>
            <pc:sldMk cId="3770743283" sldId="366"/>
            <ac:picMk id="7" creationId="{CB58A94F-0414-351E-137A-665A852B042F}"/>
          </ac:picMkLst>
        </pc:picChg>
      </pc:sldChg>
      <pc:sldChg chg="del">
        <pc:chgData name="Bethany Adams" userId="84f6b2a9-10c0-445f-b30f-89672517e12c" providerId="ADAL" clId="{EAAF2F56-DE5C-48DA-A7A6-E27AD0425126}" dt="2023-06-21T10:13:06.734" v="626" actId="47"/>
        <pc:sldMkLst>
          <pc:docMk/>
          <pc:sldMk cId="1213754343" sldId="367"/>
        </pc:sldMkLst>
      </pc:sldChg>
      <pc:sldChg chg="del">
        <pc:chgData name="Bethany Adams" userId="84f6b2a9-10c0-445f-b30f-89672517e12c" providerId="ADAL" clId="{EAAF2F56-DE5C-48DA-A7A6-E27AD0425126}" dt="2023-06-21T10:13:06.104" v="624" actId="47"/>
        <pc:sldMkLst>
          <pc:docMk/>
          <pc:sldMk cId="1247517213" sldId="444"/>
        </pc:sldMkLst>
      </pc:sldChg>
      <pc:sldChg chg="addSp modSp del mod">
        <pc:chgData name="Bethany Adams" userId="84f6b2a9-10c0-445f-b30f-89672517e12c" providerId="ADAL" clId="{EAAF2F56-DE5C-48DA-A7A6-E27AD0425126}" dt="2023-06-21T10:13:07.994" v="631" actId="47"/>
        <pc:sldMkLst>
          <pc:docMk/>
          <pc:sldMk cId="567292782" sldId="447"/>
        </pc:sldMkLst>
        <pc:spChg chg="mod">
          <ac:chgData name="Bethany Adams" userId="84f6b2a9-10c0-445f-b30f-89672517e12c" providerId="ADAL" clId="{EAAF2F56-DE5C-48DA-A7A6-E27AD0425126}" dt="2023-06-05T10:08:32.625" v="291" actId="1076"/>
          <ac:spMkLst>
            <pc:docMk/>
            <pc:sldMk cId="567292782" sldId="447"/>
            <ac:spMk id="17" creationId="{4789085C-F738-D7F6-FC97-DEA52E6A5D59}"/>
          </ac:spMkLst>
        </pc:spChg>
        <pc:spChg chg="add mod">
          <ac:chgData name="Bethany Adams" userId="84f6b2a9-10c0-445f-b30f-89672517e12c" providerId="ADAL" clId="{EAAF2F56-DE5C-48DA-A7A6-E27AD0425126}" dt="2023-06-05T10:07:33.702" v="209" actId="1076"/>
          <ac:spMkLst>
            <pc:docMk/>
            <pc:sldMk cId="567292782" sldId="447"/>
            <ac:spMk id="22" creationId="{4698CC22-2017-A2B7-EAF2-3DAABE6F283F}"/>
          </ac:spMkLst>
        </pc:spChg>
        <pc:spChg chg="mod">
          <ac:chgData name="Bethany Adams" userId="84f6b2a9-10c0-445f-b30f-89672517e12c" providerId="ADAL" clId="{EAAF2F56-DE5C-48DA-A7A6-E27AD0425126}" dt="2023-06-05T10:09:09.926" v="299" actId="1076"/>
          <ac:spMkLst>
            <pc:docMk/>
            <pc:sldMk cId="567292782" sldId="447"/>
            <ac:spMk id="23" creationId="{B52CB769-F86D-1DF9-487E-17451F4AB4DE}"/>
          </ac:spMkLst>
        </pc:spChg>
        <pc:spChg chg="add mod">
          <ac:chgData name="Bethany Adams" userId="84f6b2a9-10c0-445f-b30f-89672517e12c" providerId="ADAL" clId="{EAAF2F56-DE5C-48DA-A7A6-E27AD0425126}" dt="2023-06-05T10:05:13.791" v="65" actId="14100"/>
          <ac:spMkLst>
            <pc:docMk/>
            <pc:sldMk cId="567292782" sldId="447"/>
            <ac:spMk id="24" creationId="{125A7E63-FBAA-013A-8356-477855AE1C95}"/>
          </ac:spMkLst>
        </pc:spChg>
        <pc:spChg chg="add mod">
          <ac:chgData name="Bethany Adams" userId="84f6b2a9-10c0-445f-b30f-89672517e12c" providerId="ADAL" clId="{EAAF2F56-DE5C-48DA-A7A6-E27AD0425126}" dt="2023-06-05T10:05:59.204" v="167" actId="1076"/>
          <ac:spMkLst>
            <pc:docMk/>
            <pc:sldMk cId="567292782" sldId="447"/>
            <ac:spMk id="25" creationId="{9A13F8AB-D35C-CE94-C41C-218F80B57079}"/>
          </ac:spMkLst>
        </pc:spChg>
        <pc:spChg chg="add mod">
          <ac:chgData name="Bethany Adams" userId="84f6b2a9-10c0-445f-b30f-89672517e12c" providerId="ADAL" clId="{EAAF2F56-DE5C-48DA-A7A6-E27AD0425126}" dt="2023-06-05T10:08:59.991" v="297" actId="404"/>
          <ac:spMkLst>
            <pc:docMk/>
            <pc:sldMk cId="567292782" sldId="447"/>
            <ac:spMk id="29" creationId="{30F751BA-FB31-4B0E-96AE-25C0C66E2694}"/>
          </ac:spMkLst>
        </pc:spChg>
        <pc:spChg chg="add mod">
          <ac:chgData name="Bethany Adams" userId="84f6b2a9-10c0-445f-b30f-89672517e12c" providerId="ADAL" clId="{EAAF2F56-DE5C-48DA-A7A6-E27AD0425126}" dt="2023-06-05T10:08:40.491" v="294" actId="1076"/>
          <ac:spMkLst>
            <pc:docMk/>
            <pc:sldMk cId="567292782" sldId="447"/>
            <ac:spMk id="31" creationId="{80252F7D-D24C-0200-6999-2B73B0CC16E7}"/>
          </ac:spMkLst>
        </pc:spChg>
        <pc:graphicFrameChg chg="mod">
          <ac:chgData name="Bethany Adams" userId="84f6b2a9-10c0-445f-b30f-89672517e12c" providerId="ADAL" clId="{EAAF2F56-DE5C-48DA-A7A6-E27AD0425126}" dt="2023-06-05T10:05:16.783" v="67"/>
          <ac:graphicFrameMkLst>
            <pc:docMk/>
            <pc:sldMk cId="567292782" sldId="447"/>
            <ac:graphicFrameMk id="2" creationId="{24D8888C-27E9-D236-DB79-4B4E8BE07B5D}"/>
          </ac:graphicFrameMkLst>
        </pc:graphicFrameChg>
        <pc:cxnChg chg="mod">
          <ac:chgData name="Bethany Adams" userId="84f6b2a9-10c0-445f-b30f-89672517e12c" providerId="ADAL" clId="{EAAF2F56-DE5C-48DA-A7A6-E27AD0425126}" dt="2023-06-05T10:05:25.548" v="70" actId="14100"/>
          <ac:cxnSpMkLst>
            <pc:docMk/>
            <pc:sldMk cId="567292782" sldId="447"/>
            <ac:cxnSpMk id="18" creationId="{37AD0FF2-A4C0-0FEB-E69E-417034407E63}"/>
          </ac:cxnSpMkLst>
        </pc:cxnChg>
        <pc:cxnChg chg="mod ord">
          <ac:chgData name="Bethany Adams" userId="84f6b2a9-10c0-445f-b30f-89672517e12c" providerId="ADAL" clId="{EAAF2F56-DE5C-48DA-A7A6-E27AD0425126}" dt="2023-06-05T10:07:31.636" v="208" actId="14100"/>
          <ac:cxnSpMkLst>
            <pc:docMk/>
            <pc:sldMk cId="567292782" sldId="447"/>
            <ac:cxnSpMk id="19" creationId="{F7A3F115-8C7B-1F0D-FE6E-2C169D96D491}"/>
          </ac:cxnSpMkLst>
        </pc:cxnChg>
        <pc:cxnChg chg="add mod ord">
          <ac:chgData name="Bethany Adams" userId="84f6b2a9-10c0-445f-b30f-89672517e12c" providerId="ADAL" clId="{EAAF2F56-DE5C-48DA-A7A6-E27AD0425126}" dt="2023-06-05T10:06:53.234" v="175" actId="167"/>
          <ac:cxnSpMkLst>
            <pc:docMk/>
            <pc:sldMk cId="567292782" sldId="447"/>
            <ac:cxnSpMk id="28" creationId="{1E61D5F0-9E72-8374-06CF-CB57C799B87A}"/>
          </ac:cxnSpMkLst>
        </pc:cxnChg>
      </pc:sldChg>
      <pc:sldChg chg="del">
        <pc:chgData name="Bethany Adams" userId="84f6b2a9-10c0-445f-b30f-89672517e12c" providerId="ADAL" clId="{EAAF2F56-DE5C-48DA-A7A6-E27AD0425126}" dt="2023-06-21T10:13:08.174" v="632" actId="47"/>
        <pc:sldMkLst>
          <pc:docMk/>
          <pc:sldMk cId="2432645736" sldId="448"/>
        </pc:sldMkLst>
      </pc:sldChg>
      <pc:sldChg chg="del">
        <pc:chgData name="Bethany Adams" userId="84f6b2a9-10c0-445f-b30f-89672517e12c" providerId="ADAL" clId="{EAAF2F56-DE5C-48DA-A7A6-E27AD0425126}" dt="2023-06-21T10:13:08.419" v="633" actId="47"/>
        <pc:sldMkLst>
          <pc:docMk/>
          <pc:sldMk cId="1378172224" sldId="449"/>
        </pc:sldMkLst>
      </pc:sldChg>
      <pc:sldChg chg="del">
        <pc:chgData name="Bethany Adams" userId="84f6b2a9-10c0-445f-b30f-89672517e12c" providerId="ADAL" clId="{EAAF2F56-DE5C-48DA-A7A6-E27AD0425126}" dt="2023-06-21T10:13:08.695" v="634" actId="47"/>
        <pc:sldMkLst>
          <pc:docMk/>
          <pc:sldMk cId="1457668920" sldId="450"/>
        </pc:sldMkLst>
      </pc:sldChg>
      <pc:sldChg chg="del">
        <pc:chgData name="Bethany Adams" userId="84f6b2a9-10c0-445f-b30f-89672517e12c" providerId="ADAL" clId="{EAAF2F56-DE5C-48DA-A7A6-E27AD0425126}" dt="2023-06-21T10:13:09.193" v="636" actId="47"/>
        <pc:sldMkLst>
          <pc:docMk/>
          <pc:sldMk cId="1875094214" sldId="451"/>
        </pc:sldMkLst>
      </pc:sldChg>
      <pc:sldChg chg="addSp delSp modSp del mod">
        <pc:chgData name="Bethany Adams" userId="84f6b2a9-10c0-445f-b30f-89672517e12c" providerId="ADAL" clId="{EAAF2F56-DE5C-48DA-A7A6-E27AD0425126}" dt="2023-06-21T10:13:09.359" v="637" actId="47"/>
        <pc:sldMkLst>
          <pc:docMk/>
          <pc:sldMk cId="2950618232" sldId="452"/>
        </pc:sldMkLst>
        <pc:spChg chg="add del mod">
          <ac:chgData name="Bethany Adams" userId="84f6b2a9-10c0-445f-b30f-89672517e12c" providerId="ADAL" clId="{EAAF2F56-DE5C-48DA-A7A6-E27AD0425126}" dt="2023-06-05T10:15:24.621" v="390" actId="478"/>
          <ac:spMkLst>
            <pc:docMk/>
            <pc:sldMk cId="2950618232" sldId="452"/>
            <ac:spMk id="4" creationId="{6C8DADE3-2D60-39FB-F606-BEECFB3F0F69}"/>
          </ac:spMkLst>
        </pc:spChg>
        <pc:spChg chg="add del mod">
          <ac:chgData name="Bethany Adams" userId="84f6b2a9-10c0-445f-b30f-89672517e12c" providerId="ADAL" clId="{EAAF2F56-DE5C-48DA-A7A6-E27AD0425126}" dt="2023-06-05T10:12:36.309" v="340" actId="478"/>
          <ac:spMkLst>
            <pc:docMk/>
            <pc:sldMk cId="2950618232" sldId="452"/>
            <ac:spMk id="11" creationId="{0C21070B-8077-EF60-CE72-55B9189A77A0}"/>
          </ac:spMkLst>
        </pc:spChg>
        <pc:spChg chg="add del mod">
          <ac:chgData name="Bethany Adams" userId="84f6b2a9-10c0-445f-b30f-89672517e12c" providerId="ADAL" clId="{EAAF2F56-DE5C-48DA-A7A6-E27AD0425126}" dt="2023-06-05T10:15:24.621" v="390" actId="478"/>
          <ac:spMkLst>
            <pc:docMk/>
            <pc:sldMk cId="2950618232" sldId="452"/>
            <ac:spMk id="14" creationId="{B2DF93C5-A422-74AC-CDFD-81844AD4E008}"/>
          </ac:spMkLst>
        </pc:spChg>
        <pc:picChg chg="mod">
          <ac:chgData name="Bethany Adams" userId="84f6b2a9-10c0-445f-b30f-89672517e12c" providerId="ADAL" clId="{EAAF2F56-DE5C-48DA-A7A6-E27AD0425126}" dt="2023-06-05T10:12:48.210" v="344" actId="1076"/>
          <ac:picMkLst>
            <pc:docMk/>
            <pc:sldMk cId="2950618232" sldId="452"/>
            <ac:picMk id="5" creationId="{BD3D7036-A0C8-BE73-105F-05B9F87B8A1A}"/>
          </ac:picMkLst>
        </pc:picChg>
        <pc:picChg chg="mod">
          <ac:chgData name="Bethany Adams" userId="84f6b2a9-10c0-445f-b30f-89672517e12c" providerId="ADAL" clId="{EAAF2F56-DE5C-48DA-A7A6-E27AD0425126}" dt="2023-06-05T10:14:18.970" v="364" actId="14100"/>
          <ac:picMkLst>
            <pc:docMk/>
            <pc:sldMk cId="2950618232" sldId="452"/>
            <ac:picMk id="10" creationId="{D8D54586-16A4-3422-33DE-401D60314C61}"/>
          </ac:picMkLst>
        </pc:picChg>
        <pc:picChg chg="add del mod ord">
          <ac:chgData name="Bethany Adams" userId="84f6b2a9-10c0-445f-b30f-89672517e12c" providerId="ADAL" clId="{EAAF2F56-DE5C-48DA-A7A6-E27AD0425126}" dt="2023-06-05T10:15:24.621" v="390" actId="478"/>
          <ac:picMkLst>
            <pc:docMk/>
            <pc:sldMk cId="2950618232" sldId="452"/>
            <ac:picMk id="12" creationId="{9BCEC7D8-746B-9D34-3443-7E7A1495BDCA}"/>
          </ac:picMkLst>
        </pc:picChg>
      </pc:sldChg>
      <pc:sldChg chg="addSp modSp del mod">
        <pc:chgData name="Bethany Adams" userId="84f6b2a9-10c0-445f-b30f-89672517e12c" providerId="ADAL" clId="{EAAF2F56-DE5C-48DA-A7A6-E27AD0425126}" dt="2023-06-21T10:13:09.529" v="638" actId="47"/>
        <pc:sldMkLst>
          <pc:docMk/>
          <pc:sldMk cId="4005644569" sldId="453"/>
        </pc:sldMkLst>
        <pc:spChg chg="mod">
          <ac:chgData name="Bethany Adams" userId="84f6b2a9-10c0-445f-b30f-89672517e12c" providerId="ADAL" clId="{EAAF2F56-DE5C-48DA-A7A6-E27AD0425126}" dt="2023-06-05T10:13:35.102" v="359" actId="1076"/>
          <ac:spMkLst>
            <pc:docMk/>
            <pc:sldMk cId="4005644569" sldId="453"/>
            <ac:spMk id="4" creationId="{6C8DADE3-2D60-39FB-F606-BEECFB3F0F69}"/>
          </ac:spMkLst>
        </pc:spChg>
        <pc:spChg chg="add mod">
          <ac:chgData name="Bethany Adams" userId="84f6b2a9-10c0-445f-b30f-89672517e12c" providerId="ADAL" clId="{EAAF2F56-DE5C-48DA-A7A6-E27AD0425126}" dt="2023-06-05T10:15:43.991" v="420" actId="1076"/>
          <ac:spMkLst>
            <pc:docMk/>
            <pc:sldMk cId="4005644569" sldId="453"/>
            <ac:spMk id="9" creationId="{F8517B46-9BBC-ADE5-E3BC-4161D173FD35}"/>
          </ac:spMkLst>
        </pc:spChg>
        <pc:picChg chg="add mod">
          <ac:chgData name="Bethany Adams" userId="84f6b2a9-10c0-445f-b30f-89672517e12c" providerId="ADAL" clId="{EAAF2F56-DE5C-48DA-A7A6-E27AD0425126}" dt="2023-06-05T10:15:33.230" v="391"/>
          <ac:picMkLst>
            <pc:docMk/>
            <pc:sldMk cId="4005644569" sldId="453"/>
            <ac:picMk id="3" creationId="{EFBD2883-7026-6750-7B22-DFF527606042}"/>
          </ac:picMkLst>
        </pc:picChg>
      </pc:sldChg>
      <pc:sldChg chg="addSp modSp del mod">
        <pc:chgData name="Bethany Adams" userId="84f6b2a9-10c0-445f-b30f-89672517e12c" providerId="ADAL" clId="{EAAF2F56-DE5C-48DA-A7A6-E27AD0425126}" dt="2023-06-21T10:13:09.704" v="639" actId="47"/>
        <pc:sldMkLst>
          <pc:docMk/>
          <pc:sldMk cId="2011929183" sldId="454"/>
        </pc:sldMkLst>
        <pc:spChg chg="add mod">
          <ac:chgData name="Bethany Adams" userId="84f6b2a9-10c0-445f-b30f-89672517e12c" providerId="ADAL" clId="{EAAF2F56-DE5C-48DA-A7A6-E27AD0425126}" dt="2023-06-05T10:16:13.444" v="479" actId="1076"/>
          <ac:spMkLst>
            <pc:docMk/>
            <pc:sldMk cId="2011929183" sldId="454"/>
            <ac:spMk id="8" creationId="{F492E28B-AF59-B38F-9F74-AC31C00E63CC}"/>
          </ac:spMkLst>
        </pc:spChg>
        <pc:picChg chg="add mod">
          <ac:chgData name="Bethany Adams" userId="84f6b2a9-10c0-445f-b30f-89672517e12c" providerId="ADAL" clId="{EAAF2F56-DE5C-48DA-A7A6-E27AD0425126}" dt="2023-06-05T10:15:56.169" v="422" actId="1076"/>
          <ac:picMkLst>
            <pc:docMk/>
            <pc:sldMk cId="2011929183" sldId="454"/>
            <ac:picMk id="7" creationId="{43489CF9-B27C-F3B6-941D-216E469ECE9F}"/>
          </ac:picMkLst>
        </pc:picChg>
      </pc:sldChg>
      <pc:sldChg chg="addSp modSp del mod">
        <pc:chgData name="Bethany Adams" userId="84f6b2a9-10c0-445f-b30f-89672517e12c" providerId="ADAL" clId="{EAAF2F56-DE5C-48DA-A7A6-E27AD0425126}" dt="2023-06-21T10:13:09.904" v="640" actId="47"/>
        <pc:sldMkLst>
          <pc:docMk/>
          <pc:sldMk cId="2860680929" sldId="455"/>
        </pc:sldMkLst>
        <pc:spChg chg="add mod">
          <ac:chgData name="Bethany Adams" userId="84f6b2a9-10c0-445f-b30f-89672517e12c" providerId="ADAL" clId="{EAAF2F56-DE5C-48DA-A7A6-E27AD0425126}" dt="2023-06-05T10:16:36.590" v="503" actId="1076"/>
          <ac:spMkLst>
            <pc:docMk/>
            <pc:sldMk cId="2860680929" sldId="455"/>
            <ac:spMk id="7" creationId="{06AE276A-1DE6-CCD0-39C5-D9B42AA12880}"/>
          </ac:spMkLst>
        </pc:spChg>
        <pc:picChg chg="add mod">
          <ac:chgData name="Bethany Adams" userId="84f6b2a9-10c0-445f-b30f-89672517e12c" providerId="ADAL" clId="{EAAF2F56-DE5C-48DA-A7A6-E27AD0425126}" dt="2023-06-05T10:16:22.940" v="481" actId="1076"/>
          <ac:picMkLst>
            <pc:docMk/>
            <pc:sldMk cId="2860680929" sldId="455"/>
            <ac:picMk id="3" creationId="{0F2BEA2D-6093-E7C4-CDE9-809D970A7B80}"/>
          </ac:picMkLst>
        </pc:picChg>
      </pc:sldChg>
      <pc:sldChg chg="del">
        <pc:chgData name="Bethany Adams" userId="84f6b2a9-10c0-445f-b30f-89672517e12c" providerId="ADAL" clId="{EAAF2F56-DE5C-48DA-A7A6-E27AD0425126}" dt="2023-06-21T10:13:10.604" v="641" actId="47"/>
        <pc:sldMkLst>
          <pc:docMk/>
          <pc:sldMk cId="879863790" sldId="456"/>
        </pc:sldMkLst>
      </pc:sldChg>
      <pc:sldChg chg="del">
        <pc:chgData name="Bethany Adams" userId="84f6b2a9-10c0-445f-b30f-89672517e12c" providerId="ADAL" clId="{EAAF2F56-DE5C-48DA-A7A6-E27AD0425126}" dt="2023-06-21T10:13:12.434" v="644" actId="47"/>
        <pc:sldMkLst>
          <pc:docMk/>
          <pc:sldMk cId="533467261" sldId="460"/>
        </pc:sldMkLst>
      </pc:sldChg>
      <pc:sldChg chg="del">
        <pc:chgData name="Bethany Adams" userId="84f6b2a9-10c0-445f-b30f-89672517e12c" providerId="ADAL" clId="{EAAF2F56-DE5C-48DA-A7A6-E27AD0425126}" dt="2023-06-21T10:13:12.264" v="643" actId="47"/>
        <pc:sldMkLst>
          <pc:docMk/>
          <pc:sldMk cId="176373365" sldId="461"/>
        </pc:sldMkLst>
      </pc:sldChg>
      <pc:sldChg chg="delSp modSp del mod">
        <pc:chgData name="Bethany Adams" userId="84f6b2a9-10c0-445f-b30f-89672517e12c" providerId="ADAL" clId="{EAAF2F56-DE5C-48DA-A7A6-E27AD0425126}" dt="2023-06-21T10:13:12.744" v="645" actId="47"/>
        <pc:sldMkLst>
          <pc:docMk/>
          <pc:sldMk cId="4042158764" sldId="462"/>
        </pc:sldMkLst>
        <pc:picChg chg="mod">
          <ac:chgData name="Bethany Adams" userId="84f6b2a9-10c0-445f-b30f-89672517e12c" providerId="ADAL" clId="{EAAF2F56-DE5C-48DA-A7A6-E27AD0425126}" dt="2023-06-05T10:29:48.594" v="505" actId="1076"/>
          <ac:picMkLst>
            <pc:docMk/>
            <pc:sldMk cId="4042158764" sldId="462"/>
            <ac:picMk id="6" creationId="{C3E0C11D-DFC8-8E3F-8F68-87382971E6C0}"/>
          </ac:picMkLst>
        </pc:picChg>
        <pc:picChg chg="del">
          <ac:chgData name="Bethany Adams" userId="84f6b2a9-10c0-445f-b30f-89672517e12c" providerId="ADAL" clId="{EAAF2F56-DE5C-48DA-A7A6-E27AD0425126}" dt="2023-06-05T10:29:44.863" v="504" actId="478"/>
          <ac:picMkLst>
            <pc:docMk/>
            <pc:sldMk cId="4042158764" sldId="462"/>
            <ac:picMk id="7" creationId="{11781F09-8938-2463-42CE-E10037BB7D63}"/>
          </ac:picMkLst>
        </pc:picChg>
      </pc:sldChg>
      <pc:sldChg chg="del">
        <pc:chgData name="Bethany Adams" userId="84f6b2a9-10c0-445f-b30f-89672517e12c" providerId="ADAL" clId="{EAAF2F56-DE5C-48DA-A7A6-E27AD0425126}" dt="2023-06-21T10:13:12.824" v="646" actId="47"/>
        <pc:sldMkLst>
          <pc:docMk/>
          <pc:sldMk cId="3455441924" sldId="463"/>
        </pc:sldMkLst>
      </pc:sldChg>
      <pc:sldChg chg="addSp delSp del mod">
        <pc:chgData name="Bethany Adams" userId="84f6b2a9-10c0-445f-b30f-89672517e12c" providerId="ADAL" clId="{EAAF2F56-DE5C-48DA-A7A6-E27AD0425126}" dt="2023-06-21T10:13:12.954" v="647" actId="47"/>
        <pc:sldMkLst>
          <pc:docMk/>
          <pc:sldMk cId="3394471267" sldId="464"/>
        </pc:sldMkLst>
        <pc:picChg chg="add del">
          <ac:chgData name="Bethany Adams" userId="84f6b2a9-10c0-445f-b30f-89672517e12c" providerId="ADAL" clId="{EAAF2F56-DE5C-48DA-A7A6-E27AD0425126}" dt="2023-06-05T10:31:33.992" v="507" actId="22"/>
          <ac:picMkLst>
            <pc:docMk/>
            <pc:sldMk cId="3394471267" sldId="464"/>
            <ac:picMk id="8" creationId="{878F8D9B-79F6-CEF3-5ABA-0A0F881E66B9}"/>
          </ac:picMkLst>
        </pc:picChg>
      </pc:sldChg>
      <pc:sldChg chg="addSp delSp modSp del mod">
        <pc:chgData name="Bethany Adams" userId="84f6b2a9-10c0-445f-b30f-89672517e12c" providerId="ADAL" clId="{EAAF2F56-DE5C-48DA-A7A6-E27AD0425126}" dt="2023-06-21T10:13:13.149" v="648" actId="47"/>
        <pc:sldMkLst>
          <pc:docMk/>
          <pc:sldMk cId="1245762909" sldId="465"/>
        </pc:sldMkLst>
        <pc:spChg chg="add mod">
          <ac:chgData name="Bethany Adams" userId="84f6b2a9-10c0-445f-b30f-89672517e12c" providerId="ADAL" clId="{EAAF2F56-DE5C-48DA-A7A6-E27AD0425126}" dt="2023-06-05T10:32:46.939" v="508" actId="478"/>
          <ac:spMkLst>
            <pc:docMk/>
            <pc:sldMk cId="1245762909" sldId="465"/>
            <ac:spMk id="6" creationId="{8AE44C61-72B4-93AB-6BDE-97F9EFB16E61}"/>
          </ac:spMkLst>
        </pc:spChg>
        <pc:picChg chg="del">
          <ac:chgData name="Bethany Adams" userId="84f6b2a9-10c0-445f-b30f-89672517e12c" providerId="ADAL" clId="{EAAF2F56-DE5C-48DA-A7A6-E27AD0425126}" dt="2023-06-05T10:32:46.939" v="508" actId="478"/>
          <ac:picMkLst>
            <pc:docMk/>
            <pc:sldMk cId="1245762909" sldId="465"/>
            <ac:picMk id="3" creationId="{253A5467-969C-DC1A-A2E5-FE1652E9D019}"/>
          </ac:picMkLst>
        </pc:picChg>
        <pc:picChg chg="add mod">
          <ac:chgData name="Bethany Adams" userId="84f6b2a9-10c0-445f-b30f-89672517e12c" providerId="ADAL" clId="{EAAF2F56-DE5C-48DA-A7A6-E27AD0425126}" dt="2023-06-05T10:32:52.619" v="513" actId="1076"/>
          <ac:picMkLst>
            <pc:docMk/>
            <pc:sldMk cId="1245762909" sldId="465"/>
            <ac:picMk id="8" creationId="{CF3E5848-76D7-6F41-9052-A2A5B8915046}"/>
          </ac:picMkLst>
        </pc:picChg>
      </pc:sldChg>
      <pc:sldChg chg="del">
        <pc:chgData name="Bethany Adams" userId="84f6b2a9-10c0-445f-b30f-89672517e12c" providerId="ADAL" clId="{EAAF2F56-DE5C-48DA-A7A6-E27AD0425126}" dt="2023-06-21T10:13:13.839" v="649" actId="47"/>
        <pc:sldMkLst>
          <pc:docMk/>
          <pc:sldMk cId="3381897068" sldId="466"/>
        </pc:sldMkLst>
      </pc:sldChg>
      <pc:sldChg chg="del">
        <pc:chgData name="Bethany Adams" userId="84f6b2a9-10c0-445f-b30f-89672517e12c" providerId="ADAL" clId="{EAAF2F56-DE5C-48DA-A7A6-E27AD0425126}" dt="2023-06-21T10:13:14.434" v="650" actId="47"/>
        <pc:sldMkLst>
          <pc:docMk/>
          <pc:sldMk cId="3904547954" sldId="467"/>
        </pc:sldMkLst>
      </pc:sldChg>
      <pc:sldChg chg="del">
        <pc:chgData name="Bethany Adams" userId="84f6b2a9-10c0-445f-b30f-89672517e12c" providerId="ADAL" clId="{EAAF2F56-DE5C-48DA-A7A6-E27AD0425126}" dt="2023-06-21T10:13:15.454" v="651" actId="47"/>
        <pc:sldMkLst>
          <pc:docMk/>
          <pc:sldMk cId="747615802" sldId="469"/>
        </pc:sldMkLst>
      </pc:sldChg>
      <pc:sldChg chg="modSp mod">
        <pc:chgData name="Bethany Adams" userId="84f6b2a9-10c0-445f-b30f-89672517e12c" providerId="ADAL" clId="{EAAF2F56-DE5C-48DA-A7A6-E27AD0425126}" dt="2023-06-05T12:15:38.808" v="531"/>
        <pc:sldMkLst>
          <pc:docMk/>
          <pc:sldMk cId="314735889" sldId="474"/>
        </pc:sldMkLst>
        <pc:spChg chg="mod">
          <ac:chgData name="Bethany Adams" userId="84f6b2a9-10c0-445f-b30f-89672517e12c" providerId="ADAL" clId="{EAAF2F56-DE5C-48DA-A7A6-E27AD0425126}" dt="2023-06-05T12:15:38.808" v="531"/>
          <ac:spMkLst>
            <pc:docMk/>
            <pc:sldMk cId="314735889" sldId="474"/>
            <ac:spMk id="3" creationId="{1EC58D5F-28E6-5437-FCD0-6B09F56BDB86}"/>
          </ac:spMkLst>
        </pc:spChg>
      </pc:sldChg>
      <pc:sldChg chg="addSp delSp modSp mod">
        <pc:chgData name="Bethany Adams" userId="84f6b2a9-10c0-445f-b30f-89672517e12c" providerId="ADAL" clId="{EAAF2F56-DE5C-48DA-A7A6-E27AD0425126}" dt="2023-06-05T12:19:24.444" v="532" actId="478"/>
        <pc:sldMkLst>
          <pc:docMk/>
          <pc:sldMk cId="1655676728" sldId="476"/>
        </pc:sldMkLst>
        <pc:spChg chg="add mod">
          <ac:chgData name="Bethany Adams" userId="84f6b2a9-10c0-445f-b30f-89672517e12c" providerId="ADAL" clId="{EAAF2F56-DE5C-48DA-A7A6-E27AD0425126}" dt="2023-06-05T12:19:24.444" v="532" actId="478"/>
          <ac:spMkLst>
            <pc:docMk/>
            <pc:sldMk cId="1655676728" sldId="476"/>
            <ac:spMk id="5" creationId="{50B9D366-2B85-0C11-883A-6AC57FC9627E}"/>
          </ac:spMkLst>
        </pc:spChg>
        <pc:spChg chg="del">
          <ac:chgData name="Bethany Adams" userId="84f6b2a9-10c0-445f-b30f-89672517e12c" providerId="ADAL" clId="{EAAF2F56-DE5C-48DA-A7A6-E27AD0425126}" dt="2023-06-05T12:19:24.444" v="532" actId="478"/>
          <ac:spMkLst>
            <pc:docMk/>
            <pc:sldMk cId="1655676728" sldId="476"/>
            <ac:spMk id="16" creationId="{10B772D0-935A-BDC2-0A5C-8BE8C1CCD105}"/>
          </ac:spMkLst>
        </pc:spChg>
      </pc:sldChg>
      <pc:sldChg chg="modSp mod">
        <pc:chgData name="Bethany Adams" userId="84f6b2a9-10c0-445f-b30f-89672517e12c" providerId="ADAL" clId="{EAAF2F56-DE5C-48DA-A7A6-E27AD0425126}" dt="2023-06-05T13:43:05.369" v="563" actId="20577"/>
        <pc:sldMkLst>
          <pc:docMk/>
          <pc:sldMk cId="2130499460" sldId="486"/>
        </pc:sldMkLst>
        <pc:spChg chg="mod">
          <ac:chgData name="Bethany Adams" userId="84f6b2a9-10c0-445f-b30f-89672517e12c" providerId="ADAL" clId="{EAAF2F56-DE5C-48DA-A7A6-E27AD0425126}" dt="2023-06-05T13:43:05.369" v="563" actId="20577"/>
          <ac:spMkLst>
            <pc:docMk/>
            <pc:sldMk cId="2130499460" sldId="486"/>
            <ac:spMk id="4" creationId="{E0613C83-F844-487B-A3F7-92B4B177E2E2}"/>
          </ac:spMkLst>
        </pc:spChg>
      </pc:sldChg>
      <pc:sldChg chg="addSp delSp modSp mod">
        <pc:chgData name="Bethany Adams" userId="84f6b2a9-10c0-445f-b30f-89672517e12c" providerId="ADAL" clId="{EAAF2F56-DE5C-48DA-A7A6-E27AD0425126}" dt="2023-06-05T13:43:32.783" v="566" actId="478"/>
        <pc:sldMkLst>
          <pc:docMk/>
          <pc:sldMk cId="199340252" sldId="489"/>
        </pc:sldMkLst>
        <pc:spChg chg="del mod">
          <ac:chgData name="Bethany Adams" userId="84f6b2a9-10c0-445f-b30f-89672517e12c" providerId="ADAL" clId="{EAAF2F56-DE5C-48DA-A7A6-E27AD0425126}" dt="2023-06-05T13:43:32.783" v="566" actId="478"/>
          <ac:spMkLst>
            <pc:docMk/>
            <pc:sldMk cId="199340252" sldId="489"/>
            <ac:spMk id="2" creationId="{9377E860-0573-2319-C06A-AA70DAC355C0}"/>
          </ac:spMkLst>
        </pc:spChg>
        <pc:spChg chg="add mod">
          <ac:chgData name="Bethany Adams" userId="84f6b2a9-10c0-445f-b30f-89672517e12c" providerId="ADAL" clId="{EAAF2F56-DE5C-48DA-A7A6-E27AD0425126}" dt="2023-06-05T13:43:32.783" v="566" actId="478"/>
          <ac:spMkLst>
            <pc:docMk/>
            <pc:sldMk cId="199340252" sldId="489"/>
            <ac:spMk id="8" creationId="{0D9EF016-FED1-221D-9F1B-C32DC43D3744}"/>
          </ac:spMkLst>
        </pc:spChg>
      </pc:sldChg>
      <pc:sldChg chg="del">
        <pc:chgData name="Bethany Adams" userId="84f6b2a9-10c0-445f-b30f-89672517e12c" providerId="ADAL" clId="{EAAF2F56-DE5C-48DA-A7A6-E27AD0425126}" dt="2023-06-07T14:34:37.119" v="592" actId="47"/>
        <pc:sldMkLst>
          <pc:docMk/>
          <pc:sldMk cId="3508289108" sldId="498"/>
        </pc:sldMkLst>
      </pc:sldChg>
      <pc:sldChg chg="modSp del mod">
        <pc:chgData name="Bethany Adams" userId="84f6b2a9-10c0-445f-b30f-89672517e12c" providerId="ADAL" clId="{EAAF2F56-DE5C-48DA-A7A6-E27AD0425126}" dt="2023-06-21T10:13:06.914" v="627" actId="47"/>
        <pc:sldMkLst>
          <pc:docMk/>
          <pc:sldMk cId="3806308253" sldId="503"/>
        </pc:sldMkLst>
        <pc:spChg chg="mod">
          <ac:chgData name="Bethany Adams" userId="84f6b2a9-10c0-445f-b30f-89672517e12c" providerId="ADAL" clId="{EAAF2F56-DE5C-48DA-A7A6-E27AD0425126}" dt="2023-06-05T10:00:40.279" v="13" actId="20577"/>
          <ac:spMkLst>
            <pc:docMk/>
            <pc:sldMk cId="3806308253" sldId="503"/>
            <ac:spMk id="2" creationId="{EE16A581-21EC-C982-8063-69DBEC16374C}"/>
          </ac:spMkLst>
        </pc:spChg>
        <pc:spChg chg="mod">
          <ac:chgData name="Bethany Adams" userId="84f6b2a9-10c0-445f-b30f-89672517e12c" providerId="ADAL" clId="{EAAF2F56-DE5C-48DA-A7A6-E27AD0425126}" dt="2023-06-05T10:01:11.542" v="17" actId="20577"/>
          <ac:spMkLst>
            <pc:docMk/>
            <pc:sldMk cId="3806308253" sldId="503"/>
            <ac:spMk id="3" creationId="{4AB5B92D-7DB1-48B6-14EF-FE6D2FAC5BC7}"/>
          </ac:spMkLst>
        </pc:spChg>
      </pc:sldChg>
      <pc:sldChg chg="del">
        <pc:chgData name="Bethany Adams" userId="84f6b2a9-10c0-445f-b30f-89672517e12c" providerId="ADAL" clId="{EAAF2F56-DE5C-48DA-A7A6-E27AD0425126}" dt="2023-06-21T10:13:07.674" v="629" actId="47"/>
        <pc:sldMkLst>
          <pc:docMk/>
          <pc:sldMk cId="873791614" sldId="504"/>
        </pc:sldMkLst>
      </pc:sldChg>
      <pc:sldChg chg="del">
        <pc:chgData name="Bethany Adams" userId="84f6b2a9-10c0-445f-b30f-89672517e12c" providerId="ADAL" clId="{EAAF2F56-DE5C-48DA-A7A6-E27AD0425126}" dt="2023-06-21T10:13:12.004" v="642" actId="47"/>
        <pc:sldMkLst>
          <pc:docMk/>
          <pc:sldMk cId="444656517" sldId="505"/>
        </pc:sldMkLst>
      </pc:sldChg>
      <pc:sldChg chg="del">
        <pc:chgData name="Bethany Adams" userId="84f6b2a9-10c0-445f-b30f-89672517e12c" providerId="ADAL" clId="{EAAF2F56-DE5C-48DA-A7A6-E27AD0425126}" dt="2023-06-21T10:13:15.915" v="652" actId="47"/>
        <pc:sldMkLst>
          <pc:docMk/>
          <pc:sldMk cId="949481912" sldId="506"/>
        </pc:sldMkLst>
      </pc:sldChg>
      <pc:sldChg chg="del">
        <pc:chgData name="Bethany Adams" userId="84f6b2a9-10c0-445f-b30f-89672517e12c" providerId="ADAL" clId="{EAAF2F56-DE5C-48DA-A7A6-E27AD0425126}" dt="2023-06-21T10:13:16.494" v="653" actId="47"/>
        <pc:sldMkLst>
          <pc:docMk/>
          <pc:sldMk cId="1475522007" sldId="507"/>
        </pc:sldMkLst>
      </pc:sldChg>
      <pc:sldChg chg="new del">
        <pc:chgData name="Bethany Adams" userId="84f6b2a9-10c0-445f-b30f-89672517e12c" providerId="ADAL" clId="{EAAF2F56-DE5C-48DA-A7A6-E27AD0425126}" dt="2023-06-05T10:01:31.172" v="19" actId="47"/>
        <pc:sldMkLst>
          <pc:docMk/>
          <pc:sldMk cId="183267201" sldId="523"/>
        </pc:sldMkLst>
      </pc:sldChg>
      <pc:sldChg chg="add del setBg">
        <pc:chgData name="Bethany Adams" userId="84f6b2a9-10c0-445f-b30f-89672517e12c" providerId="ADAL" clId="{EAAF2F56-DE5C-48DA-A7A6-E27AD0425126}" dt="2023-06-05T10:01:35.985" v="21" actId="47"/>
        <pc:sldMkLst>
          <pc:docMk/>
          <pc:sldMk cId="1231278133" sldId="523"/>
        </pc:sldMkLst>
      </pc:sldChg>
      <pc:sldChg chg="add del setBg">
        <pc:chgData name="Bethany Adams" userId="84f6b2a9-10c0-445f-b30f-89672517e12c" providerId="ADAL" clId="{EAAF2F56-DE5C-48DA-A7A6-E27AD0425126}" dt="2023-06-21T10:13:07.334" v="628" actId="47"/>
        <pc:sldMkLst>
          <pc:docMk/>
          <pc:sldMk cId="3956852965" sldId="523"/>
        </pc:sldMkLst>
      </pc:sldChg>
      <pc:sldChg chg="add del setBg">
        <pc:chgData name="Bethany Adams" userId="84f6b2a9-10c0-445f-b30f-89672517e12c" providerId="ADAL" clId="{EAAF2F56-DE5C-48DA-A7A6-E27AD0425126}" dt="2023-06-21T10:13:07.799" v="630" actId="47"/>
        <pc:sldMkLst>
          <pc:docMk/>
          <pc:sldMk cId="3402739814" sldId="524"/>
        </pc:sldMkLst>
      </pc:sldChg>
      <pc:sldChg chg="addSp delSp modSp add del mod">
        <pc:chgData name="Bethany Adams" userId="84f6b2a9-10c0-445f-b30f-89672517e12c" providerId="ADAL" clId="{EAAF2F56-DE5C-48DA-A7A6-E27AD0425126}" dt="2023-06-21T10:13:08.919" v="635" actId="47"/>
        <pc:sldMkLst>
          <pc:docMk/>
          <pc:sldMk cId="907810719" sldId="525"/>
        </pc:sldMkLst>
        <pc:spChg chg="del mod">
          <ac:chgData name="Bethany Adams" userId="84f6b2a9-10c0-445f-b30f-89672517e12c" providerId="ADAL" clId="{EAAF2F56-DE5C-48DA-A7A6-E27AD0425126}" dt="2023-06-05T10:11:33.916" v="304" actId="478"/>
          <ac:spMkLst>
            <pc:docMk/>
            <pc:sldMk cId="907810719" sldId="525"/>
            <ac:spMk id="3" creationId="{F79BD7EF-E1AE-104D-AD49-A815F7061973}"/>
          </ac:spMkLst>
        </pc:spChg>
        <pc:spChg chg="del">
          <ac:chgData name="Bethany Adams" userId="84f6b2a9-10c0-445f-b30f-89672517e12c" providerId="ADAL" clId="{EAAF2F56-DE5C-48DA-A7A6-E27AD0425126}" dt="2023-06-05T10:11:34.480" v="305" actId="478"/>
          <ac:spMkLst>
            <pc:docMk/>
            <pc:sldMk cId="907810719" sldId="525"/>
            <ac:spMk id="4" creationId="{DE0150C4-CE61-E2BE-41A9-6DC31709E9BD}"/>
          </ac:spMkLst>
        </pc:spChg>
        <pc:spChg chg="mod">
          <ac:chgData name="Bethany Adams" userId="84f6b2a9-10c0-445f-b30f-89672517e12c" providerId="ADAL" clId="{EAAF2F56-DE5C-48DA-A7A6-E27AD0425126}" dt="2023-06-05T10:12:07.848" v="338" actId="1038"/>
          <ac:spMkLst>
            <pc:docMk/>
            <pc:sldMk cId="907810719" sldId="525"/>
            <ac:spMk id="5" creationId="{0D612C82-85AC-D568-452D-761D0D49E39E}"/>
          </ac:spMkLst>
        </pc:spChg>
        <pc:spChg chg="mod">
          <ac:chgData name="Bethany Adams" userId="84f6b2a9-10c0-445f-b30f-89672517e12c" providerId="ADAL" clId="{EAAF2F56-DE5C-48DA-A7A6-E27AD0425126}" dt="2023-06-05T10:12:07.232" v="337" actId="1037"/>
          <ac:spMkLst>
            <pc:docMk/>
            <pc:sldMk cId="907810719" sldId="525"/>
            <ac:spMk id="7" creationId="{1EAC8F95-7DC5-AAB8-BC1A-ADC2EC81B4DA}"/>
          </ac:spMkLst>
        </pc:spChg>
        <pc:spChg chg="add del mod">
          <ac:chgData name="Bethany Adams" userId="84f6b2a9-10c0-445f-b30f-89672517e12c" providerId="ADAL" clId="{EAAF2F56-DE5C-48DA-A7A6-E27AD0425126}" dt="2023-06-05T10:11:36.155" v="306" actId="478"/>
          <ac:spMkLst>
            <pc:docMk/>
            <pc:sldMk cId="907810719" sldId="525"/>
            <ac:spMk id="8" creationId="{5FDDE0D3-BC87-5CC4-919B-E14B7FC3225C}"/>
          </ac:spMkLst>
        </pc:spChg>
        <pc:spChg chg="add mod">
          <ac:chgData name="Bethany Adams" userId="84f6b2a9-10c0-445f-b30f-89672517e12c" providerId="ADAL" clId="{EAAF2F56-DE5C-48DA-A7A6-E27AD0425126}" dt="2023-06-05T10:11:34.480" v="305" actId="478"/>
          <ac:spMkLst>
            <pc:docMk/>
            <pc:sldMk cId="907810719" sldId="525"/>
            <ac:spMk id="13" creationId="{75A9BF21-B5B9-9EA5-9D76-124F6233C038}"/>
          </ac:spMkLst>
        </pc:spChg>
        <pc:picChg chg="mod">
          <ac:chgData name="Bethany Adams" userId="84f6b2a9-10c0-445f-b30f-89672517e12c" providerId="ADAL" clId="{EAAF2F56-DE5C-48DA-A7A6-E27AD0425126}" dt="2023-06-05T10:11:53.605" v="315" actId="1076"/>
          <ac:picMkLst>
            <pc:docMk/>
            <pc:sldMk cId="907810719" sldId="525"/>
            <ac:picMk id="9" creationId="{75AEAFF5-4E04-5DDC-4DF1-F1EB6B9E9384}"/>
          </ac:picMkLst>
        </pc:picChg>
        <pc:picChg chg="del">
          <ac:chgData name="Bethany Adams" userId="84f6b2a9-10c0-445f-b30f-89672517e12c" providerId="ADAL" clId="{EAAF2F56-DE5C-48DA-A7A6-E27AD0425126}" dt="2023-06-05T10:11:31.556" v="301" actId="478"/>
          <ac:picMkLst>
            <pc:docMk/>
            <pc:sldMk cId="907810719" sldId="525"/>
            <ac:picMk id="10" creationId="{1CDE9EE3-E10D-3B55-B66D-7BFE62734AD9}"/>
          </ac:picMkLst>
        </pc:picChg>
        <pc:picChg chg="del">
          <ac:chgData name="Bethany Adams" userId="84f6b2a9-10c0-445f-b30f-89672517e12c" providerId="ADAL" clId="{EAAF2F56-DE5C-48DA-A7A6-E27AD0425126}" dt="2023-06-05T10:11:33.129" v="303" actId="478"/>
          <ac:picMkLst>
            <pc:docMk/>
            <pc:sldMk cId="907810719" sldId="525"/>
            <ac:picMk id="11" creationId="{DED5829F-92B7-A9A1-86A7-E91F18392865}"/>
          </ac:picMkLst>
        </pc:picChg>
      </pc:sldChg>
      <pc:sldChg chg="delSp modSp add del mod">
        <pc:chgData name="Bethany Adams" userId="84f6b2a9-10c0-445f-b30f-89672517e12c" providerId="ADAL" clId="{EAAF2F56-DE5C-48DA-A7A6-E27AD0425126}" dt="2023-06-21T10:13:05.290" v="621" actId="47"/>
        <pc:sldMkLst>
          <pc:docMk/>
          <pc:sldMk cId="226856568" sldId="526"/>
        </pc:sldMkLst>
        <pc:spChg chg="mod">
          <ac:chgData name="Bethany Adams" userId="84f6b2a9-10c0-445f-b30f-89672517e12c" providerId="ADAL" clId="{EAAF2F56-DE5C-48DA-A7A6-E27AD0425126}" dt="2023-06-05T12:13:54.266" v="527" actId="14100"/>
          <ac:spMkLst>
            <pc:docMk/>
            <pc:sldMk cId="226856568" sldId="526"/>
            <ac:spMk id="3" creationId="{615FF895-B8EE-2894-9170-7EA34183B818}"/>
          </ac:spMkLst>
        </pc:spChg>
        <pc:spChg chg="mod">
          <ac:chgData name="Bethany Adams" userId="84f6b2a9-10c0-445f-b30f-89672517e12c" providerId="ADAL" clId="{EAAF2F56-DE5C-48DA-A7A6-E27AD0425126}" dt="2023-06-05T12:13:56.858" v="528" actId="1076"/>
          <ac:spMkLst>
            <pc:docMk/>
            <pc:sldMk cId="226856568" sldId="526"/>
            <ac:spMk id="4" creationId="{211B686C-E91D-54C2-F2B4-B8B46E30F754}"/>
          </ac:spMkLst>
        </pc:spChg>
        <pc:spChg chg="del">
          <ac:chgData name="Bethany Adams" userId="84f6b2a9-10c0-445f-b30f-89672517e12c" providerId="ADAL" clId="{EAAF2F56-DE5C-48DA-A7A6-E27AD0425126}" dt="2023-06-05T12:13:45.381" v="523" actId="478"/>
          <ac:spMkLst>
            <pc:docMk/>
            <pc:sldMk cId="226856568" sldId="526"/>
            <ac:spMk id="5" creationId="{3D74BC40-99BC-FCC7-A8FA-B95DCDEBD66B}"/>
          </ac:spMkLst>
        </pc:spChg>
      </pc:sldChg>
      <pc:sldChg chg="addSp modSp new mod">
        <pc:chgData name="Bethany Adams" userId="84f6b2a9-10c0-445f-b30f-89672517e12c" providerId="ADAL" clId="{EAAF2F56-DE5C-48DA-A7A6-E27AD0425126}" dt="2023-06-05T13:39:28.198" v="540" actId="1076"/>
        <pc:sldMkLst>
          <pc:docMk/>
          <pc:sldMk cId="1782751803" sldId="527"/>
        </pc:sldMkLst>
        <pc:spChg chg="add mod">
          <ac:chgData name="Bethany Adams" userId="84f6b2a9-10c0-445f-b30f-89672517e12c" providerId="ADAL" clId="{EAAF2F56-DE5C-48DA-A7A6-E27AD0425126}" dt="2023-06-05T13:39:14.260" v="537" actId="2085"/>
          <ac:spMkLst>
            <pc:docMk/>
            <pc:sldMk cId="1782751803" sldId="527"/>
            <ac:spMk id="2" creationId="{EAEDB5D4-4EA8-C020-57C1-46BD279D684C}"/>
          </ac:spMkLst>
        </pc:spChg>
        <pc:spChg chg="add mod">
          <ac:chgData name="Bethany Adams" userId="84f6b2a9-10c0-445f-b30f-89672517e12c" providerId="ADAL" clId="{EAAF2F56-DE5C-48DA-A7A6-E27AD0425126}" dt="2023-06-05T13:39:28.198" v="540" actId="1076"/>
          <ac:spMkLst>
            <pc:docMk/>
            <pc:sldMk cId="1782751803" sldId="527"/>
            <ac:spMk id="3" creationId="{B3438F9B-A78B-C043-6436-72CBAFC843AF}"/>
          </ac:spMkLst>
        </pc:spChg>
        <pc:picChg chg="add mod">
          <ac:chgData name="Bethany Adams" userId="84f6b2a9-10c0-445f-b30f-89672517e12c" providerId="ADAL" clId="{EAAF2F56-DE5C-48DA-A7A6-E27AD0425126}" dt="2023-06-05T13:39:28.198" v="540" actId="1076"/>
          <ac:picMkLst>
            <pc:docMk/>
            <pc:sldMk cId="1782751803" sldId="527"/>
            <ac:picMk id="4" creationId="{172A1E8A-DA09-3B72-ED4B-0B7F65B7EC39}"/>
          </ac:picMkLst>
        </pc:picChg>
      </pc:sldChg>
      <pc:sldChg chg="addSp delSp modSp add mod">
        <pc:chgData name="Bethany Adams" userId="84f6b2a9-10c0-445f-b30f-89672517e12c" providerId="ADAL" clId="{EAAF2F56-DE5C-48DA-A7A6-E27AD0425126}" dt="2023-06-05T13:39:49.135" v="548" actId="1076"/>
        <pc:sldMkLst>
          <pc:docMk/>
          <pc:sldMk cId="2204572350" sldId="528"/>
        </pc:sldMkLst>
        <pc:spChg chg="del">
          <ac:chgData name="Bethany Adams" userId="84f6b2a9-10c0-445f-b30f-89672517e12c" providerId="ADAL" clId="{EAAF2F56-DE5C-48DA-A7A6-E27AD0425126}" dt="2023-06-05T13:39:35.405" v="542" actId="478"/>
          <ac:spMkLst>
            <pc:docMk/>
            <pc:sldMk cId="2204572350" sldId="528"/>
            <ac:spMk id="3" creationId="{B3438F9B-A78B-C043-6436-72CBAFC843AF}"/>
          </ac:spMkLst>
        </pc:spChg>
        <pc:spChg chg="add mod">
          <ac:chgData name="Bethany Adams" userId="84f6b2a9-10c0-445f-b30f-89672517e12c" providerId="ADAL" clId="{EAAF2F56-DE5C-48DA-A7A6-E27AD0425126}" dt="2023-06-05T13:39:43.626" v="546" actId="113"/>
          <ac:spMkLst>
            <pc:docMk/>
            <pc:sldMk cId="2204572350" sldId="528"/>
            <ac:spMk id="5" creationId="{FCAC72CC-8C30-B2F3-EF67-B7B5B5F5300F}"/>
          </ac:spMkLst>
        </pc:spChg>
        <pc:picChg chg="del">
          <ac:chgData name="Bethany Adams" userId="84f6b2a9-10c0-445f-b30f-89672517e12c" providerId="ADAL" clId="{EAAF2F56-DE5C-48DA-A7A6-E27AD0425126}" dt="2023-06-05T13:39:35.405" v="542" actId="478"/>
          <ac:picMkLst>
            <pc:docMk/>
            <pc:sldMk cId="2204572350" sldId="528"/>
            <ac:picMk id="4" creationId="{172A1E8A-DA09-3B72-ED4B-0B7F65B7EC39}"/>
          </ac:picMkLst>
        </pc:picChg>
        <pc:picChg chg="add mod">
          <ac:chgData name="Bethany Adams" userId="84f6b2a9-10c0-445f-b30f-89672517e12c" providerId="ADAL" clId="{EAAF2F56-DE5C-48DA-A7A6-E27AD0425126}" dt="2023-06-05T13:39:49.135" v="548" actId="1076"/>
          <ac:picMkLst>
            <pc:docMk/>
            <pc:sldMk cId="2204572350" sldId="528"/>
            <ac:picMk id="6" creationId="{922B1C5E-56A9-B698-2D8F-CADD8ACB4D66}"/>
          </ac:picMkLst>
        </pc:picChg>
      </pc:sldChg>
      <pc:sldChg chg="addSp delSp modSp add mod">
        <pc:chgData name="Bethany Adams" userId="84f6b2a9-10c0-445f-b30f-89672517e12c" providerId="ADAL" clId="{EAAF2F56-DE5C-48DA-A7A6-E27AD0425126}" dt="2023-06-05T13:40:12.733" v="557" actId="1076"/>
        <pc:sldMkLst>
          <pc:docMk/>
          <pc:sldMk cId="3344909704" sldId="529"/>
        </pc:sldMkLst>
        <pc:spChg chg="add mod">
          <ac:chgData name="Bethany Adams" userId="84f6b2a9-10c0-445f-b30f-89672517e12c" providerId="ADAL" clId="{EAAF2F56-DE5C-48DA-A7A6-E27AD0425126}" dt="2023-06-05T13:40:10.460" v="556" actId="1076"/>
          <ac:spMkLst>
            <pc:docMk/>
            <pc:sldMk cId="3344909704" sldId="529"/>
            <ac:spMk id="3" creationId="{C74FFDD1-7145-BDCA-7E10-5F3E32FB465D}"/>
          </ac:spMkLst>
        </pc:spChg>
        <pc:spChg chg="del">
          <ac:chgData name="Bethany Adams" userId="84f6b2a9-10c0-445f-b30f-89672517e12c" providerId="ADAL" clId="{EAAF2F56-DE5C-48DA-A7A6-E27AD0425126}" dt="2023-06-05T13:39:59.656" v="550" actId="478"/>
          <ac:spMkLst>
            <pc:docMk/>
            <pc:sldMk cId="3344909704" sldId="529"/>
            <ac:spMk id="5" creationId="{FCAC72CC-8C30-B2F3-EF67-B7B5B5F5300F}"/>
          </ac:spMkLst>
        </pc:spChg>
        <pc:picChg chg="add mod">
          <ac:chgData name="Bethany Adams" userId="84f6b2a9-10c0-445f-b30f-89672517e12c" providerId="ADAL" clId="{EAAF2F56-DE5C-48DA-A7A6-E27AD0425126}" dt="2023-06-05T13:40:12.733" v="557" actId="1076"/>
          <ac:picMkLst>
            <pc:docMk/>
            <pc:sldMk cId="3344909704" sldId="529"/>
            <ac:picMk id="4" creationId="{0F899675-E3F3-BD28-BF7A-6AA1F2F2789A}"/>
          </ac:picMkLst>
        </pc:picChg>
        <pc:picChg chg="del">
          <ac:chgData name="Bethany Adams" userId="84f6b2a9-10c0-445f-b30f-89672517e12c" providerId="ADAL" clId="{EAAF2F56-DE5C-48DA-A7A6-E27AD0425126}" dt="2023-06-05T13:40:00.342" v="551" actId="478"/>
          <ac:picMkLst>
            <pc:docMk/>
            <pc:sldMk cId="3344909704" sldId="529"/>
            <ac:picMk id="6" creationId="{922B1C5E-56A9-B698-2D8F-CADD8ACB4D66}"/>
          </ac:picMkLst>
        </pc:picChg>
      </pc:sldChg>
      <pc:sldChg chg="delSp modSp add mod">
        <pc:chgData name="Bethany Adams" userId="84f6b2a9-10c0-445f-b30f-89672517e12c" providerId="ADAL" clId="{EAAF2F56-DE5C-48DA-A7A6-E27AD0425126}" dt="2023-06-07T14:34:35.122" v="591" actId="478"/>
        <pc:sldMkLst>
          <pc:docMk/>
          <pc:sldMk cId="4118227339" sldId="530"/>
        </pc:sldMkLst>
        <pc:spChg chg="mod">
          <ac:chgData name="Bethany Adams" userId="84f6b2a9-10c0-445f-b30f-89672517e12c" providerId="ADAL" clId="{EAAF2F56-DE5C-48DA-A7A6-E27AD0425126}" dt="2023-06-07T14:34:33.214" v="590" actId="5793"/>
          <ac:spMkLst>
            <pc:docMk/>
            <pc:sldMk cId="4118227339" sldId="530"/>
            <ac:spMk id="6" creationId="{C715FADC-F177-5FBF-4711-A0F57A85A49C}"/>
          </ac:spMkLst>
        </pc:spChg>
        <pc:picChg chg="del">
          <ac:chgData name="Bethany Adams" userId="84f6b2a9-10c0-445f-b30f-89672517e12c" providerId="ADAL" clId="{EAAF2F56-DE5C-48DA-A7A6-E27AD0425126}" dt="2023-06-07T14:34:35.122" v="591" actId="478"/>
          <ac:picMkLst>
            <pc:docMk/>
            <pc:sldMk cId="4118227339" sldId="530"/>
            <ac:picMk id="7" creationId="{35A14F2C-7548-468C-5FC0-1C8DDC840F4F}"/>
          </ac:picMkLst>
        </pc:picChg>
      </pc:sldChg>
      <pc:sldChg chg="delSp modSp add del mod">
        <pc:chgData name="Bethany Adams" userId="84f6b2a9-10c0-445f-b30f-89672517e12c" providerId="ADAL" clId="{EAAF2F56-DE5C-48DA-A7A6-E27AD0425126}" dt="2023-06-21T10:13:05.524" v="622" actId="47"/>
        <pc:sldMkLst>
          <pc:docMk/>
          <pc:sldMk cId="663117300" sldId="531"/>
        </pc:sldMkLst>
        <pc:spChg chg="mod">
          <ac:chgData name="Bethany Adams" userId="84f6b2a9-10c0-445f-b30f-89672517e12c" providerId="ADAL" clId="{EAAF2F56-DE5C-48DA-A7A6-E27AD0425126}" dt="2023-06-07T14:37:23.211" v="616" actId="5793"/>
          <ac:spMkLst>
            <pc:docMk/>
            <pc:sldMk cId="663117300" sldId="531"/>
            <ac:spMk id="6" creationId="{C715FADC-F177-5FBF-4711-A0F57A85A49C}"/>
          </ac:spMkLst>
        </pc:spChg>
        <pc:picChg chg="del">
          <ac:chgData name="Bethany Adams" userId="84f6b2a9-10c0-445f-b30f-89672517e12c" providerId="ADAL" clId="{EAAF2F56-DE5C-48DA-A7A6-E27AD0425126}" dt="2023-06-07T14:37:25.195" v="617" actId="478"/>
          <ac:picMkLst>
            <pc:docMk/>
            <pc:sldMk cId="663117300" sldId="531"/>
            <ac:picMk id="7" creationId="{35A14F2C-7548-468C-5FC0-1C8DDC840F4F}"/>
          </ac:picMkLst>
        </pc:picChg>
      </pc:sldChg>
      <pc:sldMasterChg chg="delSldLayout">
        <pc:chgData name="Bethany Adams" userId="84f6b2a9-10c0-445f-b30f-89672517e12c" providerId="ADAL" clId="{EAAF2F56-DE5C-48DA-A7A6-E27AD0425126}" dt="2023-06-21T10:13:14.434" v="650" actId="47"/>
        <pc:sldMasterMkLst>
          <pc:docMk/>
          <pc:sldMasterMk cId="2060821605" sldId="2147483705"/>
        </pc:sldMasterMkLst>
        <pc:sldLayoutChg chg="del">
          <pc:chgData name="Bethany Adams" userId="84f6b2a9-10c0-445f-b30f-89672517e12c" providerId="ADAL" clId="{EAAF2F56-DE5C-48DA-A7A6-E27AD0425126}" dt="2023-06-21T10:13:06.734" v="626" actId="47"/>
          <pc:sldLayoutMkLst>
            <pc:docMk/>
            <pc:sldMasterMk cId="2060821605" sldId="2147483705"/>
            <pc:sldLayoutMk cId="1724388544" sldId="2147483715"/>
          </pc:sldLayoutMkLst>
        </pc:sldLayoutChg>
        <pc:sldLayoutChg chg="del">
          <pc:chgData name="Bethany Adams" userId="84f6b2a9-10c0-445f-b30f-89672517e12c" providerId="ADAL" clId="{EAAF2F56-DE5C-48DA-A7A6-E27AD0425126}" dt="2023-06-21T10:13:09.904" v="640" actId="47"/>
          <pc:sldLayoutMkLst>
            <pc:docMk/>
            <pc:sldMasterMk cId="2060821605" sldId="2147483705"/>
            <pc:sldLayoutMk cId="2869545937" sldId="2147483718"/>
          </pc:sldLayoutMkLst>
        </pc:sldLayoutChg>
        <pc:sldLayoutChg chg="del">
          <pc:chgData name="Bethany Adams" userId="84f6b2a9-10c0-445f-b30f-89672517e12c" providerId="ADAL" clId="{EAAF2F56-DE5C-48DA-A7A6-E27AD0425126}" dt="2023-06-21T10:13:14.434" v="650" actId="47"/>
          <pc:sldLayoutMkLst>
            <pc:docMk/>
            <pc:sldMasterMk cId="2060821605" sldId="2147483705"/>
            <pc:sldLayoutMk cId="641704889" sldId="2147483721"/>
          </pc:sldLayoutMkLst>
        </pc:sldLayoutChg>
      </pc:sldMasterChg>
    </pc:docChg>
  </pc:docChgLst>
  <pc:docChgLst>
    <pc:chgData name="Bethany Adams" userId="84f6b2a9-10c0-445f-b30f-89672517e12c" providerId="ADAL" clId="{F8DDC28B-CD64-4361-98BD-58563414DD07}"/>
    <pc:docChg chg="undo custSel modSld">
      <pc:chgData name="Bethany Adams" userId="84f6b2a9-10c0-445f-b30f-89672517e12c" providerId="ADAL" clId="{F8DDC28B-CD64-4361-98BD-58563414DD07}" dt="2023-03-30T09:21:04.444" v="23" actId="14100"/>
      <pc:docMkLst>
        <pc:docMk/>
      </pc:docMkLst>
      <pc:sldChg chg="modSp mod">
        <pc:chgData name="Bethany Adams" userId="84f6b2a9-10c0-445f-b30f-89672517e12c" providerId="ADAL" clId="{F8DDC28B-CD64-4361-98BD-58563414DD07}" dt="2023-03-30T09:21:04.444" v="23" actId="14100"/>
        <pc:sldMkLst>
          <pc:docMk/>
          <pc:sldMk cId="2950618232" sldId="452"/>
        </pc:sldMkLst>
        <pc:spChg chg="mod">
          <ac:chgData name="Bethany Adams" userId="84f6b2a9-10c0-445f-b30f-89672517e12c" providerId="ADAL" clId="{F8DDC28B-CD64-4361-98BD-58563414DD07}" dt="2023-03-30T09:21:04.444" v="23" actId="14100"/>
          <ac:spMkLst>
            <pc:docMk/>
            <pc:sldMk cId="2950618232" sldId="452"/>
            <ac:spMk id="4" creationId="{6C8DADE3-2D60-39FB-F606-BEECFB3F0F69}"/>
          </ac:spMkLst>
        </pc:spChg>
        <pc:picChg chg="mod">
          <ac:chgData name="Bethany Adams" userId="84f6b2a9-10c0-445f-b30f-89672517e12c" providerId="ADAL" clId="{F8DDC28B-CD64-4361-98BD-58563414DD07}" dt="2023-03-29T10:29:05.880" v="5" actId="1076"/>
          <ac:picMkLst>
            <pc:docMk/>
            <pc:sldMk cId="2950618232" sldId="452"/>
            <ac:picMk id="8" creationId="{DF0013DB-9753-1371-EA62-7A6306D6D81C}"/>
          </ac:picMkLst>
        </pc:picChg>
        <pc:picChg chg="mod">
          <ac:chgData name="Bethany Adams" userId="84f6b2a9-10c0-445f-b30f-89672517e12c" providerId="ADAL" clId="{F8DDC28B-CD64-4361-98BD-58563414DD07}" dt="2023-03-29T10:29:06.049" v="6" actId="1076"/>
          <ac:picMkLst>
            <pc:docMk/>
            <pc:sldMk cId="2950618232" sldId="452"/>
            <ac:picMk id="9" creationId="{5CADA344-B1E1-D419-19E6-2181235B5A9E}"/>
          </ac:picMkLst>
        </pc:picChg>
        <pc:picChg chg="mod">
          <ac:chgData name="Bethany Adams" userId="84f6b2a9-10c0-445f-b30f-89672517e12c" providerId="ADAL" clId="{F8DDC28B-CD64-4361-98BD-58563414DD07}" dt="2023-03-29T10:29:06.250" v="7" actId="1076"/>
          <ac:picMkLst>
            <pc:docMk/>
            <pc:sldMk cId="2950618232" sldId="452"/>
            <ac:picMk id="10" creationId="{D8D54586-16A4-3422-33DE-401D60314C61}"/>
          </ac:picMkLst>
        </pc:picChg>
      </pc:sldChg>
      <pc:sldChg chg="modSp mod">
        <pc:chgData name="Bethany Adams" userId="84f6b2a9-10c0-445f-b30f-89672517e12c" providerId="ADAL" clId="{F8DDC28B-CD64-4361-98BD-58563414DD07}" dt="2023-03-29T10:30:22.894" v="19" actId="1076"/>
        <pc:sldMkLst>
          <pc:docMk/>
          <pc:sldMk cId="4005644569" sldId="453"/>
        </pc:sldMkLst>
        <pc:picChg chg="mod">
          <ac:chgData name="Bethany Adams" userId="84f6b2a9-10c0-445f-b30f-89672517e12c" providerId="ADAL" clId="{F8DDC28B-CD64-4361-98BD-58563414DD07}" dt="2023-03-29T10:30:22.177" v="18" actId="1076"/>
          <ac:picMkLst>
            <pc:docMk/>
            <pc:sldMk cId="4005644569" sldId="453"/>
            <ac:picMk id="6" creationId="{2BCB02BE-9EBB-6291-56D8-44BE50357692}"/>
          </ac:picMkLst>
        </pc:picChg>
        <pc:picChg chg="mod">
          <ac:chgData name="Bethany Adams" userId="84f6b2a9-10c0-445f-b30f-89672517e12c" providerId="ADAL" clId="{F8DDC28B-CD64-4361-98BD-58563414DD07}" dt="2023-03-29T10:30:22.894" v="19" actId="1076"/>
          <ac:picMkLst>
            <pc:docMk/>
            <pc:sldMk cId="4005644569" sldId="453"/>
            <ac:picMk id="7" creationId="{BCF72D81-E2EC-F054-D12F-B55FA4615AA6}"/>
          </ac:picMkLst>
        </pc:picChg>
        <pc:picChg chg="mod">
          <ac:chgData name="Bethany Adams" userId="84f6b2a9-10c0-445f-b30f-89672517e12c" providerId="ADAL" clId="{F8DDC28B-CD64-4361-98BD-58563414DD07}" dt="2023-03-29T10:29:59.617" v="11" actId="1076"/>
          <ac:picMkLst>
            <pc:docMk/>
            <pc:sldMk cId="4005644569" sldId="453"/>
            <ac:picMk id="8" creationId="{148A38C8-9928-2B5A-584B-FAD56814FE62}"/>
          </ac:picMkLst>
        </pc:picChg>
      </pc:sldChg>
    </pc:docChg>
  </pc:docChgLst>
  <pc:docChgLst>
    <pc:chgData name="Guest User" userId="S::urn:spo:anon#d9afdd7edfd83755985fc1b95f079fd80fcd6e50d7b3102799c87d798413cde8::" providerId="AD" clId="Web-{9B0495AF-4130-5D7E-F98F-6DB39D8B6B50}"/>
    <pc:docChg chg="addSld delSld modSld modMainMaster">
      <pc:chgData name="Guest User" userId="S::urn:spo:anon#d9afdd7edfd83755985fc1b95f079fd80fcd6e50d7b3102799c87d798413cde8::" providerId="AD" clId="Web-{9B0495AF-4130-5D7E-F98F-6DB39D8B6B50}" dt="2023-03-01T10:51:06.026" v="27" actId="20577"/>
      <pc:docMkLst>
        <pc:docMk/>
      </pc:docMkLst>
      <pc:sldChg chg="addSp delSp modSp">
        <pc:chgData name="Guest User" userId="S::urn:spo:anon#d9afdd7edfd83755985fc1b95f079fd80fcd6e50d7b3102799c87d798413cde8::" providerId="AD" clId="Web-{9B0495AF-4130-5D7E-F98F-6DB39D8B6B50}" dt="2023-03-01T10:49:26.399" v="20"/>
        <pc:sldMkLst>
          <pc:docMk/>
          <pc:sldMk cId="2432645736" sldId="448"/>
        </pc:sldMkLst>
        <pc:spChg chg="add del mod">
          <ac:chgData name="Guest User" userId="S::urn:spo:anon#d9afdd7edfd83755985fc1b95f079fd80fcd6e50d7b3102799c87d798413cde8::" providerId="AD" clId="Web-{9B0495AF-4130-5D7E-F98F-6DB39D8B6B50}" dt="2023-03-01T10:49:13.133" v="17"/>
          <ac:spMkLst>
            <pc:docMk/>
            <pc:sldMk cId="2432645736" sldId="448"/>
            <ac:spMk id="7" creationId="{CF3A376C-DE16-6F28-F6BD-9CD0B02A5AAD}"/>
          </ac:spMkLst>
        </pc:spChg>
        <pc:picChg chg="add mod ord modCrop">
          <ac:chgData name="Guest User" userId="S::urn:spo:anon#d9afdd7edfd83755985fc1b95f079fd80fcd6e50d7b3102799c87d798413cde8::" providerId="AD" clId="Web-{9B0495AF-4130-5D7E-F98F-6DB39D8B6B50}" dt="2023-03-01T10:49:26.399" v="20"/>
          <ac:picMkLst>
            <pc:docMk/>
            <pc:sldMk cId="2432645736" sldId="448"/>
            <ac:picMk id="8" creationId="{FF46977C-158F-837D-757F-61C54488CABA}"/>
          </ac:picMkLst>
        </pc:picChg>
        <pc:picChg chg="del">
          <ac:chgData name="Guest User" userId="S::urn:spo:anon#d9afdd7edfd83755985fc1b95f079fd80fcd6e50d7b3102799c87d798413cde8::" providerId="AD" clId="Web-{9B0495AF-4130-5D7E-F98F-6DB39D8B6B50}" dt="2023-03-01T10:48:21.350" v="16"/>
          <ac:picMkLst>
            <pc:docMk/>
            <pc:sldMk cId="2432645736" sldId="448"/>
            <ac:picMk id="12" creationId="{500C904E-A4D0-A3D5-936E-05ED03CDAEAE}"/>
          </ac:picMkLst>
        </pc:picChg>
      </pc:sldChg>
      <pc:sldChg chg="modSp">
        <pc:chgData name="Guest User" userId="S::urn:spo:anon#d9afdd7edfd83755985fc1b95f079fd80fcd6e50d7b3102799c87d798413cde8::" providerId="AD" clId="Web-{9B0495AF-4130-5D7E-F98F-6DB39D8B6B50}" dt="2023-03-01T10:48:16.834" v="15" actId="20577"/>
        <pc:sldMkLst>
          <pc:docMk/>
          <pc:sldMk cId="3806308253" sldId="503"/>
        </pc:sldMkLst>
        <pc:spChg chg="mod">
          <ac:chgData name="Guest User" userId="S::urn:spo:anon#d9afdd7edfd83755985fc1b95f079fd80fcd6e50d7b3102799c87d798413cde8::" providerId="AD" clId="Web-{9B0495AF-4130-5D7E-F98F-6DB39D8B6B50}" dt="2023-03-01T10:48:16.834" v="15" actId="20577"/>
          <ac:spMkLst>
            <pc:docMk/>
            <pc:sldMk cId="3806308253" sldId="503"/>
            <ac:spMk id="3" creationId="{4AB5B92D-7DB1-48B6-14EF-FE6D2FAC5BC7}"/>
          </ac:spMkLst>
        </pc:spChg>
      </pc:sldChg>
      <pc:sldChg chg="del">
        <pc:chgData name="Guest User" userId="S::urn:spo:anon#d9afdd7edfd83755985fc1b95f079fd80fcd6e50d7b3102799c87d798413cde8::" providerId="AD" clId="Web-{9B0495AF-4130-5D7E-F98F-6DB39D8B6B50}" dt="2023-03-01T10:51:00.464" v="23"/>
        <pc:sldMkLst>
          <pc:docMk/>
          <pc:sldMk cId="980202363" sldId="509"/>
        </pc:sldMkLst>
      </pc:sldChg>
      <pc:sldChg chg="del">
        <pc:chgData name="Guest User" userId="S::urn:spo:anon#d9afdd7edfd83755985fc1b95f079fd80fcd6e50d7b3102799c87d798413cde8::" providerId="AD" clId="Web-{9B0495AF-4130-5D7E-F98F-6DB39D8B6B50}" dt="2023-03-01T10:51:02.151" v="24"/>
        <pc:sldMkLst>
          <pc:docMk/>
          <pc:sldMk cId="4029808593" sldId="511"/>
        </pc:sldMkLst>
      </pc:sldChg>
      <pc:sldChg chg="modSp add">
        <pc:chgData name="Guest User" userId="S::urn:spo:anon#d9afdd7edfd83755985fc1b95f079fd80fcd6e50d7b3102799c87d798413cde8::" providerId="AD" clId="Web-{9B0495AF-4130-5D7E-F98F-6DB39D8B6B50}" dt="2023-03-01T10:51:06.026" v="27" actId="20577"/>
        <pc:sldMkLst>
          <pc:docMk/>
          <pc:sldMk cId="2928015536" sldId="520"/>
        </pc:sldMkLst>
        <pc:spChg chg="mod">
          <ac:chgData name="Guest User" userId="S::urn:spo:anon#d9afdd7edfd83755985fc1b95f079fd80fcd6e50d7b3102799c87d798413cde8::" providerId="AD" clId="Web-{9B0495AF-4130-5D7E-F98F-6DB39D8B6B50}" dt="2023-03-01T10:51:06.026" v="27" actId="20577"/>
          <ac:spMkLst>
            <pc:docMk/>
            <pc:sldMk cId="2928015536" sldId="520"/>
            <ac:spMk id="3" creationId="{C2932593-6136-11A4-13D2-A7D41A3F707F}"/>
          </ac:spMkLst>
        </pc:spChg>
      </pc:sldChg>
      <pc:sldChg chg="add">
        <pc:chgData name="Guest User" userId="S::urn:spo:anon#d9afdd7edfd83755985fc1b95f079fd80fcd6e50d7b3102799c87d798413cde8::" providerId="AD" clId="Web-{9B0495AF-4130-5D7E-F98F-6DB39D8B6B50}" dt="2023-03-01T10:50:53.088" v="22"/>
        <pc:sldMkLst>
          <pc:docMk/>
          <pc:sldMk cId="4268741948" sldId="521"/>
        </pc:sldMkLst>
      </pc:sldChg>
      <pc:sldMasterChg chg="addSldLayout modSldLayout">
        <pc:chgData name="Guest User" userId="S::urn:spo:anon#d9afdd7edfd83755985fc1b95f079fd80fcd6e50d7b3102799c87d798413cde8::" providerId="AD" clId="Web-{9B0495AF-4130-5D7E-F98F-6DB39D8B6B50}" dt="2023-03-01T10:50:51.979" v="21"/>
        <pc:sldMasterMkLst>
          <pc:docMk/>
          <pc:sldMasterMk cId="2060821605" sldId="2147483705"/>
        </pc:sldMasterMkLst>
        <pc:sldLayoutChg chg="add">
          <pc:chgData name="Guest User" userId="S::urn:spo:anon#d9afdd7edfd83755985fc1b95f079fd80fcd6e50d7b3102799c87d798413cde8::" providerId="AD" clId="Web-{9B0495AF-4130-5D7E-F98F-6DB39D8B6B50}" dt="2023-03-01T10:50:51.979" v="21"/>
          <pc:sldLayoutMkLst>
            <pc:docMk/>
            <pc:sldMasterMk cId="2060821605" sldId="2147483705"/>
            <pc:sldLayoutMk cId="4266200493" sldId="2147483714"/>
          </pc:sldLayoutMkLst>
        </pc:sldLayoutChg>
        <pc:sldLayoutChg chg="add">
          <pc:chgData name="Guest User" userId="S::urn:spo:anon#d9afdd7edfd83755985fc1b95f079fd80fcd6e50d7b3102799c87d798413cde8::" providerId="AD" clId="Web-{9B0495AF-4130-5D7E-F98F-6DB39D8B6B50}" dt="2023-03-01T10:50:51.979" v="21"/>
          <pc:sldLayoutMkLst>
            <pc:docMk/>
            <pc:sldMasterMk cId="2060821605" sldId="2147483705"/>
            <pc:sldLayoutMk cId="3118282175" sldId="2147483717"/>
          </pc:sldLayoutMkLst>
        </pc:sldLayoutChg>
        <pc:sldLayoutChg chg="add">
          <pc:chgData name="Guest User" userId="S::urn:spo:anon#d9afdd7edfd83755985fc1b95f079fd80fcd6e50d7b3102799c87d798413cde8::" providerId="AD" clId="Web-{9B0495AF-4130-5D7E-F98F-6DB39D8B6B50}" dt="2023-03-01T10:50:51.979" v="21"/>
          <pc:sldLayoutMkLst>
            <pc:docMk/>
            <pc:sldMasterMk cId="2060821605" sldId="2147483705"/>
            <pc:sldLayoutMk cId="2523043159" sldId="2147483722"/>
          </pc:sldLayoutMkLst>
        </pc:sldLayoutChg>
        <pc:sldLayoutChg chg="replId">
          <pc:chgData name="Guest User" userId="S::urn:spo:anon#d9afdd7edfd83755985fc1b95f079fd80fcd6e50d7b3102799c87d798413cde8::" providerId="AD" clId="Web-{9B0495AF-4130-5D7E-F98F-6DB39D8B6B50}" dt="2023-03-01T10:50:51.979" v="21"/>
          <pc:sldLayoutMkLst>
            <pc:docMk/>
            <pc:sldMasterMk cId="2060821605" sldId="2147483705"/>
            <pc:sldLayoutMk cId="1267425526" sldId="2147483738"/>
          </pc:sldLayoutMkLst>
        </pc:sldLayoutChg>
        <pc:sldLayoutChg chg="replId">
          <pc:chgData name="Guest User" userId="S::urn:spo:anon#d9afdd7edfd83755985fc1b95f079fd80fcd6e50d7b3102799c87d798413cde8::" providerId="AD" clId="Web-{9B0495AF-4130-5D7E-F98F-6DB39D8B6B50}" dt="2023-03-01T10:50:51.979" v="21"/>
          <pc:sldLayoutMkLst>
            <pc:docMk/>
            <pc:sldMasterMk cId="2060821605" sldId="2147483705"/>
            <pc:sldLayoutMk cId="3803702358" sldId="2147483739"/>
          </pc:sldLayoutMkLst>
        </pc:sldLayoutChg>
        <pc:sldLayoutChg chg="replId">
          <pc:chgData name="Guest User" userId="S::urn:spo:anon#d9afdd7edfd83755985fc1b95f079fd80fcd6e50d7b3102799c87d798413cde8::" providerId="AD" clId="Web-{9B0495AF-4130-5D7E-F98F-6DB39D8B6B50}" dt="2023-03-01T10:50:51.979" v="21"/>
          <pc:sldLayoutMkLst>
            <pc:docMk/>
            <pc:sldMasterMk cId="2060821605" sldId="2147483705"/>
            <pc:sldLayoutMk cId="2185859328" sldId="2147483740"/>
          </pc:sldLayoutMkLst>
        </pc:sldLayoutChg>
      </pc:sldMasterChg>
    </pc:docChg>
  </pc:docChgLst>
  <pc:docChgLst>
    <pc:chgData name="Guest User" userId="S::urn:spo:anon#3f43e154241d3901b8b587184b957286a97d5cd10b23ad1b53be4b58af7a1272::" providerId="AD" clId="Web-{C7A6A4C0-74DE-5959-61B2-AC1887FD6347}"/>
    <pc:docChg chg="addSld delSld modSld">
      <pc:chgData name="Guest User" userId="S::urn:spo:anon#3f43e154241d3901b8b587184b957286a97d5cd10b23ad1b53be4b58af7a1272::" providerId="AD" clId="Web-{C7A6A4C0-74DE-5959-61B2-AC1887FD6347}" dt="2023-02-23T11:23:21.286" v="151" actId="688"/>
      <pc:docMkLst>
        <pc:docMk/>
      </pc:docMkLst>
      <pc:sldChg chg="modSp">
        <pc:chgData name="Guest User" userId="S::urn:spo:anon#3f43e154241d3901b8b587184b957286a97d5cd10b23ad1b53be4b58af7a1272::" providerId="AD" clId="Web-{C7A6A4C0-74DE-5959-61B2-AC1887FD6347}" dt="2023-02-23T10:35:35.319" v="0" actId="1076"/>
        <pc:sldMkLst>
          <pc:docMk/>
          <pc:sldMk cId="1606681892" sldId="325"/>
        </pc:sldMkLst>
        <pc:picChg chg="mod">
          <ac:chgData name="Guest User" userId="S::urn:spo:anon#3f43e154241d3901b8b587184b957286a97d5cd10b23ad1b53be4b58af7a1272::" providerId="AD" clId="Web-{C7A6A4C0-74DE-5959-61B2-AC1887FD6347}" dt="2023-02-23T10:35:35.319" v="0" actId="1076"/>
          <ac:picMkLst>
            <pc:docMk/>
            <pc:sldMk cId="1606681892" sldId="325"/>
            <ac:picMk id="7" creationId="{35A14F2C-7548-468C-5FC0-1C8DDC840F4F}"/>
          </ac:picMkLst>
        </pc:picChg>
      </pc:sldChg>
      <pc:sldChg chg="modSp">
        <pc:chgData name="Guest User" userId="S::urn:spo:anon#3f43e154241d3901b8b587184b957286a97d5cd10b23ad1b53be4b58af7a1272::" providerId="AD" clId="Web-{C7A6A4C0-74DE-5959-61B2-AC1887FD6347}" dt="2023-02-23T11:23:21.286" v="151" actId="688"/>
        <pc:sldMkLst>
          <pc:docMk/>
          <pc:sldMk cId="2696278479" sldId="326"/>
        </pc:sldMkLst>
        <pc:picChg chg="mod">
          <ac:chgData name="Guest User" userId="S::urn:spo:anon#3f43e154241d3901b8b587184b957286a97d5cd10b23ad1b53be4b58af7a1272::" providerId="AD" clId="Web-{C7A6A4C0-74DE-5959-61B2-AC1887FD6347}" dt="2023-02-23T11:23:21.286" v="151" actId="688"/>
          <ac:picMkLst>
            <pc:docMk/>
            <pc:sldMk cId="2696278479" sldId="326"/>
            <ac:picMk id="9" creationId="{AF9B7E6C-63D7-7B80-4F0C-1080C5976CB7}"/>
          </ac:picMkLst>
        </pc:picChg>
      </pc:sldChg>
      <pc:sldChg chg="addSp delSp modSp">
        <pc:chgData name="Guest User" userId="S::urn:spo:anon#3f43e154241d3901b8b587184b957286a97d5cd10b23ad1b53be4b58af7a1272::" providerId="AD" clId="Web-{C7A6A4C0-74DE-5959-61B2-AC1887FD6347}" dt="2023-02-23T10:36:36.430" v="3"/>
        <pc:sldMkLst>
          <pc:docMk/>
          <pc:sldMk cId="2432645736" sldId="448"/>
        </pc:sldMkLst>
        <pc:spChg chg="add del mod">
          <ac:chgData name="Guest User" userId="S::urn:spo:anon#3f43e154241d3901b8b587184b957286a97d5cd10b23ad1b53be4b58af7a1272::" providerId="AD" clId="Web-{C7A6A4C0-74DE-5959-61B2-AC1887FD6347}" dt="2023-02-23T10:36:33.039" v="2"/>
          <ac:spMkLst>
            <pc:docMk/>
            <pc:sldMk cId="2432645736" sldId="448"/>
            <ac:spMk id="7" creationId="{B7D2311E-2415-E118-E75B-C302745A59AC}"/>
          </ac:spMkLst>
        </pc:spChg>
        <pc:picChg chg="add mod ord modCrop">
          <ac:chgData name="Guest User" userId="S::urn:spo:anon#3f43e154241d3901b8b587184b957286a97d5cd10b23ad1b53be4b58af7a1272::" providerId="AD" clId="Web-{C7A6A4C0-74DE-5959-61B2-AC1887FD6347}" dt="2023-02-23T10:36:36.430" v="3"/>
          <ac:picMkLst>
            <pc:docMk/>
            <pc:sldMk cId="2432645736" sldId="448"/>
            <ac:picMk id="8" creationId="{7609D683-DE1B-6F82-C1A0-32E6C9345ECF}"/>
          </ac:picMkLst>
        </pc:picChg>
        <pc:picChg chg="del">
          <ac:chgData name="Guest User" userId="S::urn:spo:anon#3f43e154241d3901b8b587184b957286a97d5cd10b23ad1b53be4b58af7a1272::" providerId="AD" clId="Web-{C7A6A4C0-74DE-5959-61B2-AC1887FD6347}" dt="2023-02-23T10:36:25.352" v="1"/>
          <ac:picMkLst>
            <pc:docMk/>
            <pc:sldMk cId="2432645736" sldId="448"/>
            <ac:picMk id="26" creationId="{3E95FE83-2D24-C248-3BB3-163F7358D159}"/>
          </ac:picMkLst>
        </pc:picChg>
      </pc:sldChg>
      <pc:sldChg chg="addSp delSp modSp">
        <pc:chgData name="Guest User" userId="S::urn:spo:anon#3f43e154241d3901b8b587184b957286a97d5cd10b23ad1b53be4b58af7a1272::" providerId="AD" clId="Web-{C7A6A4C0-74DE-5959-61B2-AC1887FD6347}" dt="2023-02-23T10:41:53.859" v="30"/>
        <pc:sldMkLst>
          <pc:docMk/>
          <pc:sldMk cId="1378172224" sldId="449"/>
        </pc:sldMkLst>
        <pc:picChg chg="add mod">
          <ac:chgData name="Guest User" userId="S::urn:spo:anon#3f43e154241d3901b8b587184b957286a97d5cd10b23ad1b53be4b58af7a1272::" providerId="AD" clId="Web-{C7A6A4C0-74DE-5959-61B2-AC1887FD6347}" dt="2023-02-23T10:39:43.247" v="8" actId="1076"/>
          <ac:picMkLst>
            <pc:docMk/>
            <pc:sldMk cId="1378172224" sldId="449"/>
            <ac:picMk id="5" creationId="{BC1768D5-EE87-CF43-3E28-F540D4143860}"/>
          </ac:picMkLst>
        </pc:picChg>
        <pc:picChg chg="add del mod">
          <ac:chgData name="Guest User" userId="S::urn:spo:anon#3f43e154241d3901b8b587184b957286a97d5cd10b23ad1b53be4b58af7a1272::" providerId="AD" clId="Web-{C7A6A4C0-74DE-5959-61B2-AC1887FD6347}" dt="2023-02-23T10:41:52.344" v="29"/>
          <ac:picMkLst>
            <pc:docMk/>
            <pc:sldMk cId="1378172224" sldId="449"/>
            <ac:picMk id="6" creationId="{A0B1CFDA-A40C-63F8-6D58-6BABA35A8F6B}"/>
          </ac:picMkLst>
        </pc:picChg>
        <pc:picChg chg="del">
          <ac:chgData name="Guest User" userId="S::urn:spo:anon#3f43e154241d3901b8b587184b957286a97d5cd10b23ad1b53be4b58af7a1272::" providerId="AD" clId="Web-{C7A6A4C0-74DE-5959-61B2-AC1887FD6347}" dt="2023-02-23T10:39:27.028" v="4"/>
          <ac:picMkLst>
            <pc:docMk/>
            <pc:sldMk cId="1378172224" sldId="449"/>
            <ac:picMk id="7" creationId="{5FDD8160-B723-F165-0C60-F80D5C04C2FA}"/>
          </ac:picMkLst>
        </pc:picChg>
        <pc:picChg chg="mod">
          <ac:chgData name="Guest User" userId="S::urn:spo:anon#3f43e154241d3901b8b587184b957286a97d5cd10b23ad1b53be4b58af7a1272::" providerId="AD" clId="Web-{C7A6A4C0-74DE-5959-61B2-AC1887FD6347}" dt="2023-02-23T10:40:34.154" v="16" actId="1076"/>
          <ac:picMkLst>
            <pc:docMk/>
            <pc:sldMk cId="1378172224" sldId="449"/>
            <ac:picMk id="8" creationId="{8AE4A169-53FF-4C41-FD65-189A13300836}"/>
          </ac:picMkLst>
        </pc:picChg>
        <pc:picChg chg="del">
          <ac:chgData name="Guest User" userId="S::urn:spo:anon#3f43e154241d3901b8b587184b957286a97d5cd10b23ad1b53be4b58af7a1272::" providerId="AD" clId="Web-{C7A6A4C0-74DE-5959-61B2-AC1887FD6347}" dt="2023-02-23T10:40:24.466" v="11"/>
          <ac:picMkLst>
            <pc:docMk/>
            <pc:sldMk cId="1378172224" sldId="449"/>
            <ac:picMk id="9" creationId="{7293A531-59E9-4E7E-477E-9FA52FF73B01}"/>
          </ac:picMkLst>
        </pc:picChg>
        <pc:picChg chg="add del mod">
          <ac:chgData name="Guest User" userId="S::urn:spo:anon#3f43e154241d3901b8b587184b957286a97d5cd10b23ad1b53be4b58af7a1272::" providerId="AD" clId="Web-{C7A6A4C0-74DE-5959-61B2-AC1887FD6347}" dt="2023-02-23T10:41:53.859" v="30"/>
          <ac:picMkLst>
            <pc:docMk/>
            <pc:sldMk cId="1378172224" sldId="449"/>
            <ac:picMk id="11" creationId="{0EF0B0AB-EE1F-BD88-483E-AAA81A0B0021}"/>
          </ac:picMkLst>
        </pc:picChg>
      </pc:sldChg>
      <pc:sldChg chg="modSp">
        <pc:chgData name="Guest User" userId="S::urn:spo:anon#3f43e154241d3901b8b587184b957286a97d5cd10b23ad1b53be4b58af7a1272::" providerId="AD" clId="Web-{C7A6A4C0-74DE-5959-61B2-AC1887FD6347}" dt="2023-02-23T10:40:01.107" v="10" actId="1076"/>
        <pc:sldMkLst>
          <pc:docMk/>
          <pc:sldMk cId="4005644569" sldId="453"/>
        </pc:sldMkLst>
        <pc:picChg chg="mod">
          <ac:chgData name="Guest User" userId="S::urn:spo:anon#3f43e154241d3901b8b587184b957286a97d5cd10b23ad1b53be4b58af7a1272::" providerId="AD" clId="Web-{C7A6A4C0-74DE-5959-61B2-AC1887FD6347}" dt="2023-02-23T10:40:01.107" v="10" actId="1076"/>
          <ac:picMkLst>
            <pc:docMk/>
            <pc:sldMk cId="4005644569" sldId="453"/>
            <ac:picMk id="7" creationId="{BCF72D81-E2EC-F054-D12F-B55FA4615AA6}"/>
          </ac:picMkLst>
        </pc:picChg>
      </pc:sldChg>
      <pc:sldChg chg="addSp delSp modSp">
        <pc:chgData name="Guest User" userId="S::urn:spo:anon#3f43e154241d3901b8b587184b957286a97d5cd10b23ad1b53be4b58af7a1272::" providerId="AD" clId="Web-{C7A6A4C0-74DE-5959-61B2-AC1887FD6347}" dt="2023-02-23T10:43:04.705" v="37" actId="14100"/>
        <pc:sldMkLst>
          <pc:docMk/>
          <pc:sldMk cId="1245762909" sldId="465"/>
        </pc:sldMkLst>
        <pc:spChg chg="del">
          <ac:chgData name="Guest User" userId="S::urn:spo:anon#3f43e154241d3901b8b587184b957286a97d5cd10b23ad1b53be4b58af7a1272::" providerId="AD" clId="Web-{C7A6A4C0-74DE-5959-61B2-AC1887FD6347}" dt="2023-02-23T10:42:49.032" v="31"/>
          <ac:spMkLst>
            <pc:docMk/>
            <pc:sldMk cId="1245762909" sldId="465"/>
            <ac:spMk id="4" creationId="{E7E7E965-604C-AA97-9A2C-BBB84A9BEB36}"/>
          </ac:spMkLst>
        </pc:spChg>
        <pc:picChg chg="add mod ord">
          <ac:chgData name="Guest User" userId="S::urn:spo:anon#3f43e154241d3901b8b587184b957286a97d5cd10b23ad1b53be4b58af7a1272::" providerId="AD" clId="Web-{C7A6A4C0-74DE-5959-61B2-AC1887FD6347}" dt="2023-02-23T10:43:04.705" v="37" actId="14100"/>
          <ac:picMkLst>
            <pc:docMk/>
            <pc:sldMk cId="1245762909" sldId="465"/>
            <ac:picMk id="3" creationId="{253A5467-969C-DC1A-A2E5-FE1652E9D019}"/>
          </ac:picMkLst>
        </pc:picChg>
      </pc:sldChg>
      <pc:sldChg chg="mod setBg">
        <pc:chgData name="Guest User" userId="S::urn:spo:anon#3f43e154241d3901b8b587184b957286a97d5cd10b23ad1b53be4b58af7a1272::" providerId="AD" clId="Web-{C7A6A4C0-74DE-5959-61B2-AC1887FD6347}" dt="2023-02-23T10:43:24.518" v="38"/>
        <pc:sldMkLst>
          <pc:docMk/>
          <pc:sldMk cId="3693521991" sldId="471"/>
        </pc:sldMkLst>
      </pc:sldChg>
      <pc:sldChg chg="del mod setBg">
        <pc:chgData name="Guest User" userId="S::urn:spo:anon#3f43e154241d3901b8b587184b957286a97d5cd10b23ad1b53be4b58af7a1272::" providerId="AD" clId="Web-{C7A6A4C0-74DE-5959-61B2-AC1887FD6347}" dt="2023-02-23T10:45:54.584" v="100"/>
        <pc:sldMkLst>
          <pc:docMk/>
          <pc:sldMk cId="893903045" sldId="475"/>
        </pc:sldMkLst>
      </pc:sldChg>
      <pc:sldChg chg="addSp delSp modSp mod setBg">
        <pc:chgData name="Guest User" userId="S::urn:spo:anon#3f43e154241d3901b8b587184b957286a97d5cd10b23ad1b53be4b58af7a1272::" providerId="AD" clId="Web-{C7A6A4C0-74DE-5959-61B2-AC1887FD6347}" dt="2023-02-23T10:48:52.291" v="150" actId="20577"/>
        <pc:sldMkLst>
          <pc:docMk/>
          <pc:sldMk cId="1655676728" sldId="476"/>
        </pc:sldMkLst>
        <pc:spChg chg="mod">
          <ac:chgData name="Guest User" userId="S::urn:spo:anon#3f43e154241d3901b8b587184b957286a97d5cd10b23ad1b53be4b58af7a1272::" providerId="AD" clId="Web-{C7A6A4C0-74DE-5959-61B2-AC1887FD6347}" dt="2023-02-23T10:44:53.254" v="68"/>
          <ac:spMkLst>
            <pc:docMk/>
            <pc:sldMk cId="1655676728" sldId="476"/>
            <ac:spMk id="2" creationId="{818051EF-3E15-E059-8380-8876C4AACD66}"/>
          </ac:spMkLst>
        </pc:spChg>
        <pc:spChg chg="mod">
          <ac:chgData name="Guest User" userId="S::urn:spo:anon#3f43e154241d3901b8b587184b957286a97d5cd10b23ad1b53be4b58af7a1272::" providerId="AD" clId="Web-{C7A6A4C0-74DE-5959-61B2-AC1887FD6347}" dt="2023-02-23T10:44:59.785" v="76" actId="20577"/>
          <ac:spMkLst>
            <pc:docMk/>
            <pc:sldMk cId="1655676728" sldId="476"/>
            <ac:spMk id="16" creationId="{10B772D0-935A-BDC2-0A5C-8BE8C1CCD105}"/>
          </ac:spMkLst>
        </pc:spChg>
        <pc:spChg chg="del">
          <ac:chgData name="Guest User" userId="S::urn:spo:anon#3f43e154241d3901b8b587184b957286a97d5cd10b23ad1b53be4b58af7a1272::" providerId="AD" clId="Web-{C7A6A4C0-74DE-5959-61B2-AC1887FD6347}" dt="2023-02-23T10:44:51.129" v="67"/>
          <ac:spMkLst>
            <pc:docMk/>
            <pc:sldMk cId="1655676728" sldId="476"/>
            <ac:spMk id="17" creationId="{25D27F6A-4F62-A3DD-D31D-3A3BDB8EAD99}"/>
          </ac:spMkLst>
        </pc:spChg>
        <pc:spChg chg="del mod">
          <ac:chgData name="Guest User" userId="S::urn:spo:anon#3f43e154241d3901b8b587184b957286a97d5cd10b23ad1b53be4b58af7a1272::" providerId="AD" clId="Web-{C7A6A4C0-74DE-5959-61B2-AC1887FD6347}" dt="2023-02-23T10:44:48.707" v="66"/>
          <ac:spMkLst>
            <pc:docMk/>
            <pc:sldMk cId="1655676728" sldId="476"/>
            <ac:spMk id="18" creationId="{C9C96567-0BF6-A019-099F-49026C0EA4A1}"/>
          </ac:spMkLst>
        </pc:spChg>
        <pc:graphicFrameChg chg="mod modGraphic">
          <ac:chgData name="Guest User" userId="S::urn:spo:anon#3f43e154241d3901b8b587184b957286a97d5cd10b23ad1b53be4b58af7a1272::" providerId="AD" clId="Web-{C7A6A4C0-74DE-5959-61B2-AC1887FD6347}" dt="2023-02-23T10:48:52.291" v="150" actId="20577"/>
          <ac:graphicFrameMkLst>
            <pc:docMk/>
            <pc:sldMk cId="1655676728" sldId="476"/>
            <ac:graphicFrameMk id="4" creationId="{673529E7-440C-9850-364E-A90FCAF37658}"/>
          </ac:graphicFrameMkLst>
        </pc:graphicFrameChg>
        <pc:picChg chg="add mod">
          <ac:chgData name="Guest User" userId="S::urn:spo:anon#3f43e154241d3901b8b587184b957286a97d5cd10b23ad1b53be4b58af7a1272::" providerId="AD" clId="Web-{C7A6A4C0-74DE-5959-61B2-AC1887FD6347}" dt="2023-02-23T10:47:37.055" v="130" actId="1076"/>
          <ac:picMkLst>
            <pc:docMk/>
            <pc:sldMk cId="1655676728" sldId="476"/>
            <ac:picMk id="175" creationId="{7ECD6B67-33BE-1B41-D444-268C12A65B27}"/>
          </ac:picMkLst>
        </pc:picChg>
        <pc:picChg chg="add mod">
          <ac:chgData name="Guest User" userId="S::urn:spo:anon#3f43e154241d3901b8b587184b957286a97d5cd10b23ad1b53be4b58af7a1272::" providerId="AD" clId="Web-{C7A6A4C0-74DE-5959-61B2-AC1887FD6347}" dt="2023-02-23T10:47:40.149" v="132" actId="1076"/>
          <ac:picMkLst>
            <pc:docMk/>
            <pc:sldMk cId="1655676728" sldId="476"/>
            <ac:picMk id="176" creationId="{F327B2FC-DEFA-7986-43A2-B4673BD1FF86}"/>
          </ac:picMkLst>
        </pc:picChg>
        <pc:picChg chg="add mod">
          <ac:chgData name="Guest User" userId="S::urn:spo:anon#3f43e154241d3901b8b587184b957286a97d5cd10b23ad1b53be4b58af7a1272::" providerId="AD" clId="Web-{C7A6A4C0-74DE-5959-61B2-AC1887FD6347}" dt="2023-02-23T10:47:50.180" v="136" actId="1076"/>
          <ac:picMkLst>
            <pc:docMk/>
            <pc:sldMk cId="1655676728" sldId="476"/>
            <ac:picMk id="177" creationId="{1E813351-59C2-1A92-314D-D4FB6EBB9726}"/>
          </ac:picMkLst>
        </pc:picChg>
        <pc:picChg chg="add mod">
          <ac:chgData name="Guest User" userId="S::urn:spo:anon#3f43e154241d3901b8b587184b957286a97d5cd10b23ad1b53be4b58af7a1272::" providerId="AD" clId="Web-{C7A6A4C0-74DE-5959-61B2-AC1887FD6347}" dt="2023-02-23T10:47:53.586" v="138" actId="1076"/>
          <ac:picMkLst>
            <pc:docMk/>
            <pc:sldMk cId="1655676728" sldId="476"/>
            <ac:picMk id="178" creationId="{2571DEF9-DB13-6844-35DC-3FE57D35FFDB}"/>
          </ac:picMkLst>
        </pc:picChg>
        <pc:picChg chg="add mod">
          <ac:chgData name="Guest User" userId="S::urn:spo:anon#3f43e154241d3901b8b587184b957286a97d5cd10b23ad1b53be4b58af7a1272::" providerId="AD" clId="Web-{C7A6A4C0-74DE-5959-61B2-AC1887FD6347}" dt="2023-02-23T10:48:00.352" v="142" actId="1076"/>
          <ac:picMkLst>
            <pc:docMk/>
            <pc:sldMk cId="1655676728" sldId="476"/>
            <ac:picMk id="179" creationId="{562B3E75-A657-89DB-49DD-C2D9F4A570A3}"/>
          </ac:picMkLst>
        </pc:picChg>
      </pc:sldChg>
      <pc:sldChg chg="modSp mod setBg">
        <pc:chgData name="Guest User" userId="S::urn:spo:anon#3f43e154241d3901b8b587184b957286a97d5cd10b23ad1b53be4b58af7a1272::" providerId="AD" clId="Web-{C7A6A4C0-74DE-5959-61B2-AC1887FD6347}" dt="2023-02-23T10:45:06.004" v="79" actId="20577"/>
        <pc:sldMkLst>
          <pc:docMk/>
          <pc:sldMk cId="3543099025" sldId="477"/>
        </pc:sldMkLst>
        <pc:spChg chg="mod">
          <ac:chgData name="Guest User" userId="S::urn:spo:anon#3f43e154241d3901b8b587184b957286a97d5cd10b23ad1b53be4b58af7a1272::" providerId="AD" clId="Web-{C7A6A4C0-74DE-5959-61B2-AC1887FD6347}" dt="2023-02-23T10:45:06.004" v="79" actId="20577"/>
          <ac:spMkLst>
            <pc:docMk/>
            <pc:sldMk cId="3543099025" sldId="477"/>
            <ac:spMk id="2" creationId="{134A4B48-938C-A48F-F76C-B44F8ECB8F59}"/>
          </ac:spMkLst>
        </pc:spChg>
        <pc:spChg chg="mod">
          <ac:chgData name="Guest User" userId="S::urn:spo:anon#3f43e154241d3901b8b587184b957286a97d5cd10b23ad1b53be4b58af7a1272::" providerId="AD" clId="Web-{C7A6A4C0-74DE-5959-61B2-AC1887FD6347}" dt="2023-02-23T10:44:10.425" v="40" actId="20577"/>
          <ac:spMkLst>
            <pc:docMk/>
            <pc:sldMk cId="3543099025" sldId="477"/>
            <ac:spMk id="4" creationId="{C2E50D1B-9A94-F354-0CEF-CA8B6C096A57}"/>
          </ac:spMkLst>
        </pc:spChg>
      </pc:sldChg>
      <pc:sldChg chg="delSp modSp mod setBg">
        <pc:chgData name="Guest User" userId="S::urn:spo:anon#3f43e154241d3901b8b587184b957286a97d5cd10b23ad1b53be4b58af7a1272::" providerId="AD" clId="Web-{C7A6A4C0-74DE-5959-61B2-AC1887FD6347}" dt="2023-02-23T10:44:42.660" v="63" actId="20577"/>
        <pc:sldMkLst>
          <pc:docMk/>
          <pc:sldMk cId="36393179" sldId="478"/>
        </pc:sldMkLst>
        <pc:spChg chg="mod">
          <ac:chgData name="Guest User" userId="S::urn:spo:anon#3f43e154241d3901b8b587184b957286a97d5cd10b23ad1b53be4b58af7a1272::" providerId="AD" clId="Web-{C7A6A4C0-74DE-5959-61B2-AC1887FD6347}" dt="2023-02-23T10:44:21.128" v="44"/>
          <ac:spMkLst>
            <pc:docMk/>
            <pc:sldMk cId="36393179" sldId="478"/>
            <ac:spMk id="2" creationId="{818051EF-3E15-E059-8380-8876C4AACD66}"/>
          </ac:spMkLst>
        </pc:spChg>
        <pc:spChg chg="mod">
          <ac:chgData name="Guest User" userId="S::urn:spo:anon#3f43e154241d3901b8b587184b957286a97d5cd10b23ad1b53be4b58af7a1272::" providerId="AD" clId="Web-{C7A6A4C0-74DE-5959-61B2-AC1887FD6347}" dt="2023-02-23T10:44:42.660" v="63" actId="20577"/>
          <ac:spMkLst>
            <pc:docMk/>
            <pc:sldMk cId="36393179" sldId="478"/>
            <ac:spMk id="3" creationId="{55A9F21E-4B5D-844C-83F2-C0D29645011F}"/>
          </ac:spMkLst>
        </pc:spChg>
        <pc:spChg chg="del mod">
          <ac:chgData name="Guest User" userId="S::urn:spo:anon#3f43e154241d3901b8b587184b957286a97d5cd10b23ad1b53be4b58af7a1272::" providerId="AD" clId="Web-{C7A6A4C0-74DE-5959-61B2-AC1887FD6347}" dt="2023-02-23T10:44:24.847" v="47"/>
          <ac:spMkLst>
            <pc:docMk/>
            <pc:sldMk cId="36393179" sldId="478"/>
            <ac:spMk id="4" creationId="{3E7A23BB-FFBB-C110-16B5-C64D39EE793D}"/>
          </ac:spMkLst>
        </pc:spChg>
        <pc:spChg chg="del mod">
          <ac:chgData name="Guest User" userId="S::urn:spo:anon#3f43e154241d3901b8b587184b957286a97d5cd10b23ad1b53be4b58af7a1272::" providerId="AD" clId="Web-{C7A6A4C0-74DE-5959-61B2-AC1887FD6347}" dt="2023-02-23T10:44:17.706" v="43"/>
          <ac:spMkLst>
            <pc:docMk/>
            <pc:sldMk cId="36393179" sldId="478"/>
            <ac:spMk id="5" creationId="{52E75E40-3E84-A70D-F33B-360CFA08C5A2}"/>
          </ac:spMkLst>
        </pc:spChg>
        <pc:picChg chg="mod">
          <ac:chgData name="Guest User" userId="S::urn:spo:anon#3f43e154241d3901b8b587184b957286a97d5cd10b23ad1b53be4b58af7a1272::" providerId="AD" clId="Web-{C7A6A4C0-74DE-5959-61B2-AC1887FD6347}" dt="2023-02-23T10:44:30.519" v="49" actId="1076"/>
          <ac:picMkLst>
            <pc:docMk/>
            <pc:sldMk cId="36393179" sldId="478"/>
            <ac:picMk id="6" creationId="{044117E0-DD94-B393-F725-EE318E97E5B6}"/>
          </ac:picMkLst>
        </pc:picChg>
        <pc:picChg chg="mod">
          <ac:chgData name="Guest User" userId="S::urn:spo:anon#3f43e154241d3901b8b587184b957286a97d5cd10b23ad1b53be4b58af7a1272::" providerId="AD" clId="Web-{C7A6A4C0-74DE-5959-61B2-AC1887FD6347}" dt="2023-02-23T10:44:30.503" v="48" actId="1076"/>
          <ac:picMkLst>
            <pc:docMk/>
            <pc:sldMk cId="36393179" sldId="478"/>
            <ac:picMk id="7" creationId="{C84F5DA6-EC71-97F2-0702-80DB8949E62B}"/>
          </ac:picMkLst>
        </pc:picChg>
        <pc:picChg chg="mod">
          <ac:chgData name="Guest User" userId="S::urn:spo:anon#3f43e154241d3901b8b587184b957286a97d5cd10b23ad1b53be4b58af7a1272::" providerId="AD" clId="Web-{C7A6A4C0-74DE-5959-61B2-AC1887FD6347}" dt="2023-02-23T10:44:30.535" v="50" actId="1076"/>
          <ac:picMkLst>
            <pc:docMk/>
            <pc:sldMk cId="36393179" sldId="478"/>
            <ac:picMk id="9" creationId="{3EF5D5FA-7BD9-A975-F155-4119EC592A8A}"/>
          </ac:picMkLst>
        </pc:picChg>
        <pc:picChg chg="mod">
          <ac:chgData name="Guest User" userId="S::urn:spo:anon#3f43e154241d3901b8b587184b957286a97d5cd10b23ad1b53be4b58af7a1272::" providerId="AD" clId="Web-{C7A6A4C0-74DE-5959-61B2-AC1887FD6347}" dt="2023-02-23T10:44:30.550" v="51" actId="1076"/>
          <ac:picMkLst>
            <pc:docMk/>
            <pc:sldMk cId="36393179" sldId="478"/>
            <ac:picMk id="10" creationId="{C1EBA18A-DDDB-EF3B-2C1E-B85C34532848}"/>
          </ac:picMkLst>
        </pc:picChg>
        <pc:picChg chg="mod">
          <ac:chgData name="Guest User" userId="S::urn:spo:anon#3f43e154241d3901b8b587184b957286a97d5cd10b23ad1b53be4b58af7a1272::" providerId="AD" clId="Web-{C7A6A4C0-74DE-5959-61B2-AC1887FD6347}" dt="2023-02-23T10:44:30.550" v="52" actId="1076"/>
          <ac:picMkLst>
            <pc:docMk/>
            <pc:sldMk cId="36393179" sldId="478"/>
            <ac:picMk id="11" creationId="{6CFF506A-AD9D-6842-171A-A57E53DECFEE}"/>
          </ac:picMkLst>
        </pc:picChg>
        <pc:picChg chg="mod">
          <ac:chgData name="Guest User" userId="S::urn:spo:anon#3f43e154241d3901b8b587184b957286a97d5cd10b23ad1b53be4b58af7a1272::" providerId="AD" clId="Web-{C7A6A4C0-74DE-5959-61B2-AC1887FD6347}" dt="2023-02-23T10:44:30.566" v="53" actId="1076"/>
          <ac:picMkLst>
            <pc:docMk/>
            <pc:sldMk cId="36393179" sldId="478"/>
            <ac:picMk id="15" creationId="{E80E1B46-3D9F-CF73-2A96-126A23B5E07B}"/>
          </ac:picMkLst>
        </pc:picChg>
        <pc:picChg chg="mod">
          <ac:chgData name="Guest User" userId="S::urn:spo:anon#3f43e154241d3901b8b587184b957286a97d5cd10b23ad1b53be4b58af7a1272::" providerId="AD" clId="Web-{C7A6A4C0-74DE-5959-61B2-AC1887FD6347}" dt="2023-02-23T10:44:30.582" v="54" actId="1076"/>
          <ac:picMkLst>
            <pc:docMk/>
            <pc:sldMk cId="36393179" sldId="478"/>
            <ac:picMk id="23" creationId="{766B361C-F4AE-6BB8-43AA-3BB5330BEC53}"/>
          </ac:picMkLst>
        </pc:picChg>
        <pc:picChg chg="mod">
          <ac:chgData name="Guest User" userId="S::urn:spo:anon#3f43e154241d3901b8b587184b957286a97d5cd10b23ad1b53be4b58af7a1272::" providerId="AD" clId="Web-{C7A6A4C0-74DE-5959-61B2-AC1887FD6347}" dt="2023-02-23T10:44:30.582" v="55" actId="1076"/>
          <ac:picMkLst>
            <pc:docMk/>
            <pc:sldMk cId="36393179" sldId="478"/>
            <ac:picMk id="24" creationId="{21CA50C7-FDEB-5EC6-FA46-7FB2EBCAEDC8}"/>
          </ac:picMkLst>
        </pc:picChg>
        <pc:picChg chg="mod">
          <ac:chgData name="Guest User" userId="S::urn:spo:anon#3f43e154241d3901b8b587184b957286a97d5cd10b23ad1b53be4b58af7a1272::" providerId="AD" clId="Web-{C7A6A4C0-74DE-5959-61B2-AC1887FD6347}" dt="2023-02-23T10:44:30.597" v="56" actId="1076"/>
          <ac:picMkLst>
            <pc:docMk/>
            <pc:sldMk cId="36393179" sldId="478"/>
            <ac:picMk id="25" creationId="{2CE417D4-EC96-9011-2E3A-A5921882DE42}"/>
          </ac:picMkLst>
        </pc:picChg>
        <pc:picChg chg="mod">
          <ac:chgData name="Guest User" userId="S::urn:spo:anon#3f43e154241d3901b8b587184b957286a97d5cd10b23ad1b53be4b58af7a1272::" providerId="AD" clId="Web-{C7A6A4C0-74DE-5959-61B2-AC1887FD6347}" dt="2023-02-23T10:44:30.597" v="57" actId="1076"/>
          <ac:picMkLst>
            <pc:docMk/>
            <pc:sldMk cId="36393179" sldId="478"/>
            <ac:picMk id="26" creationId="{F9EDDB4C-3741-03F9-7044-6AD4B2EC207F}"/>
          </ac:picMkLst>
        </pc:picChg>
      </pc:sldChg>
      <pc:sldChg chg="addSp delSp">
        <pc:chgData name="Guest User" userId="S::urn:spo:anon#3f43e154241d3901b8b587184b957286a97d5cd10b23ad1b53be4b58af7a1272::" providerId="AD" clId="Web-{C7A6A4C0-74DE-5959-61B2-AC1887FD6347}" dt="2023-02-23T10:41:02.827" v="21"/>
        <pc:sldMkLst>
          <pc:docMk/>
          <pc:sldMk cId="444656517" sldId="505"/>
        </pc:sldMkLst>
        <pc:spChg chg="del">
          <ac:chgData name="Guest User" userId="S::urn:spo:anon#3f43e154241d3901b8b587184b957286a97d5cd10b23ad1b53be4b58af7a1272::" providerId="AD" clId="Web-{C7A6A4C0-74DE-5959-61B2-AC1887FD6347}" dt="2023-02-23T10:41:02.827" v="21"/>
          <ac:spMkLst>
            <pc:docMk/>
            <pc:sldMk cId="444656517" sldId="505"/>
            <ac:spMk id="5" creationId="{D1038665-E570-9CE4-86CB-22233320435D}"/>
          </ac:spMkLst>
        </pc:spChg>
        <pc:spChg chg="add del">
          <ac:chgData name="Guest User" userId="S::urn:spo:anon#3f43e154241d3901b8b587184b957286a97d5cd10b23ad1b53be4b58af7a1272::" providerId="AD" clId="Web-{C7A6A4C0-74DE-5959-61B2-AC1887FD6347}" dt="2023-02-23T10:41:00.499" v="20"/>
          <ac:spMkLst>
            <pc:docMk/>
            <pc:sldMk cId="444656517" sldId="505"/>
            <ac:spMk id="7" creationId="{6B1F4B50-1AD3-2E5D-F5B3-9A06D17A3508}"/>
          </ac:spMkLst>
        </pc:spChg>
      </pc:sldChg>
      <pc:sldChg chg="addSp delSp modSp new mod setBg">
        <pc:chgData name="Guest User" userId="S::urn:spo:anon#3f43e154241d3901b8b587184b957286a97d5cd10b23ad1b53be4b58af7a1272::" providerId="AD" clId="Web-{C7A6A4C0-74DE-5959-61B2-AC1887FD6347}" dt="2023-02-23T10:46:27.444" v="113" actId="1076"/>
        <pc:sldMkLst>
          <pc:docMk/>
          <pc:sldMk cId="2567284562" sldId="512"/>
        </pc:sldMkLst>
        <pc:spChg chg="del">
          <ac:chgData name="Guest User" userId="S::urn:spo:anon#3f43e154241d3901b8b587184b957286a97d5cd10b23ad1b53be4b58af7a1272::" providerId="AD" clId="Web-{C7A6A4C0-74DE-5959-61B2-AC1887FD6347}" dt="2023-02-23T10:45:40.333" v="88"/>
          <ac:spMkLst>
            <pc:docMk/>
            <pc:sldMk cId="2567284562" sldId="512"/>
            <ac:spMk id="2" creationId="{05ADD97A-9F3B-543F-C0AB-5E06F7CECD8D}"/>
          </ac:spMkLst>
        </pc:spChg>
        <pc:spChg chg="mod">
          <ac:chgData name="Guest User" userId="S::urn:spo:anon#3f43e154241d3901b8b587184b957286a97d5cd10b23ad1b53be4b58af7a1272::" providerId="AD" clId="Web-{C7A6A4C0-74DE-5959-61B2-AC1887FD6347}" dt="2023-02-23T10:45:53.068" v="99" actId="20577"/>
          <ac:spMkLst>
            <pc:docMk/>
            <pc:sldMk cId="2567284562" sldId="512"/>
            <ac:spMk id="3" creationId="{C415EC59-0534-82F4-2D89-5F99D1548BBA}"/>
          </ac:spMkLst>
        </pc:spChg>
        <pc:spChg chg="add mod">
          <ac:chgData name="Guest User" userId="S::urn:spo:anon#3f43e154241d3901b8b587184b957286a97d5cd10b23ad1b53be4b58af7a1272::" providerId="AD" clId="Web-{C7A6A4C0-74DE-5959-61B2-AC1887FD6347}" dt="2023-02-23T10:45:43.974" v="90" actId="1076"/>
          <ac:spMkLst>
            <pc:docMk/>
            <pc:sldMk cId="2567284562" sldId="512"/>
            <ac:spMk id="5" creationId="{90FD1B9E-BBBC-AD4B-6758-0BCE508F88E6}"/>
          </ac:spMkLst>
        </pc:spChg>
        <pc:picChg chg="add del mod">
          <ac:chgData name="Guest User" userId="S::urn:spo:anon#3f43e154241d3901b8b587184b957286a97d5cd10b23ad1b53be4b58af7a1272::" providerId="AD" clId="Web-{C7A6A4C0-74DE-5959-61B2-AC1887FD6347}" dt="2023-02-23T10:45:59.631" v="103"/>
          <ac:picMkLst>
            <pc:docMk/>
            <pc:sldMk cId="2567284562" sldId="512"/>
            <ac:picMk id="7" creationId="{5D4D0CF5-1119-2B2E-DF7E-ED5E01CA76A7}"/>
          </ac:picMkLst>
        </pc:picChg>
        <pc:picChg chg="add del mod">
          <ac:chgData name="Guest User" userId="S::urn:spo:anon#3f43e154241d3901b8b587184b957286a97d5cd10b23ad1b53be4b58af7a1272::" providerId="AD" clId="Web-{C7A6A4C0-74DE-5959-61B2-AC1887FD6347}" dt="2023-02-23T10:45:58.943" v="102"/>
          <ac:picMkLst>
            <pc:docMk/>
            <pc:sldMk cId="2567284562" sldId="512"/>
            <ac:picMk id="9" creationId="{FF4005FA-28B6-C19B-0C5A-FC0DF5C212E7}"/>
          </ac:picMkLst>
        </pc:picChg>
        <pc:picChg chg="add mod">
          <ac:chgData name="Guest User" userId="S::urn:spo:anon#3f43e154241d3901b8b587184b957286a97d5cd10b23ad1b53be4b58af7a1272::" providerId="AD" clId="Web-{C7A6A4C0-74DE-5959-61B2-AC1887FD6347}" dt="2023-02-23T10:46:27.444" v="113" actId="1076"/>
          <ac:picMkLst>
            <pc:docMk/>
            <pc:sldMk cId="2567284562" sldId="512"/>
            <ac:picMk id="10" creationId="{6AD68A8C-4688-4746-A469-82321B5D46A1}"/>
          </ac:picMkLst>
        </pc:picChg>
        <pc:picChg chg="add mod">
          <ac:chgData name="Guest User" userId="S::urn:spo:anon#3f43e154241d3901b8b587184b957286a97d5cd10b23ad1b53be4b58af7a1272::" providerId="AD" clId="Web-{C7A6A4C0-74DE-5959-61B2-AC1887FD6347}" dt="2023-02-23T10:46:23.459" v="111" actId="1076"/>
          <ac:picMkLst>
            <pc:docMk/>
            <pc:sldMk cId="2567284562" sldId="512"/>
            <ac:picMk id="11" creationId="{80953359-8C06-D25D-F510-DF7341009D7D}"/>
          </ac:picMkLst>
        </pc:picChg>
      </pc:sldChg>
    </pc:docChg>
  </pc:docChgLst>
  <pc:docChgLst>
    <pc:chgData name="Bethany Adams" userId="84f6b2a9-10c0-445f-b30f-89672517e12c" providerId="ADAL" clId="{2D396F43-06B9-4469-91A1-2526CA23CCEB}"/>
    <pc:docChg chg="delSld">
      <pc:chgData name="Bethany Adams" userId="84f6b2a9-10c0-445f-b30f-89672517e12c" providerId="ADAL" clId="{2D396F43-06B9-4469-91A1-2526CA23CCEB}" dt="2023-02-22T11:22:19.367" v="0" actId="47"/>
      <pc:docMkLst>
        <pc:docMk/>
      </pc:docMkLst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861707161" sldId="288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674048388" sldId="296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08923042" sldId="320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03065559" sldId="323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605076524" sldId="324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422070980" sldId="328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068182818" sldId="330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697608534" sldId="332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008343205" sldId="333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092268394" sldId="334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908960075" sldId="338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750532699" sldId="340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409652180" sldId="355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618986481" sldId="356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464671095" sldId="361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987857780" sldId="364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614810674" sldId="367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833086217" sldId="368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786619420" sldId="369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024798500" sldId="370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210937147" sldId="371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378603308" sldId="372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410348466" sldId="373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22267143" sldId="375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4058546929" sldId="376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188979397" sldId="377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46948270" sldId="379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501529537" sldId="380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650603095" sldId="382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387047384" sldId="383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27936982" sldId="384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738008704" sldId="385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330130076" sldId="386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074240548" sldId="388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4133174398" sldId="389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085205376" sldId="390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224224106" sldId="391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557892048" sldId="392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42386119" sldId="394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512166137" sldId="395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867552377" sldId="396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538779227" sldId="397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30005429" sldId="401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365085626" sldId="402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374466960" sldId="403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635708435" sldId="404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624321853" sldId="405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648907094" sldId="406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264602778" sldId="407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207461798" sldId="408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28613053" sldId="409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046189865" sldId="410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897365755" sldId="411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344821184" sldId="414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524114307" sldId="416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129266974" sldId="417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478564899" sldId="418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090483451" sldId="420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1660173548" sldId="421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4123179780" sldId="422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438426478" sldId="423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2895515875" sldId="424"/>
        </pc:sldMkLst>
      </pc:sldChg>
      <pc:sldChg chg="del">
        <pc:chgData name="Bethany Adams" userId="84f6b2a9-10c0-445f-b30f-89672517e12c" providerId="ADAL" clId="{2D396F43-06B9-4469-91A1-2526CA23CCEB}" dt="2023-02-22T11:22:19.367" v="0" actId="47"/>
        <pc:sldMkLst>
          <pc:docMk/>
          <pc:sldMk cId="381962645" sldId="425"/>
        </pc:sldMkLst>
      </pc:sldChg>
      <pc:sldMasterChg chg="delSldLayout">
        <pc:chgData name="Bethany Adams" userId="84f6b2a9-10c0-445f-b30f-89672517e12c" providerId="ADAL" clId="{2D396F43-06B9-4469-91A1-2526CA23CCEB}" dt="2023-02-22T11:22:19.367" v="0" actId="47"/>
        <pc:sldMasterMkLst>
          <pc:docMk/>
          <pc:sldMasterMk cId="2060821605" sldId="2147483705"/>
        </pc:sldMasterMkLst>
        <pc:sldLayoutChg chg="del">
          <pc:chgData name="Bethany Adams" userId="84f6b2a9-10c0-445f-b30f-89672517e12c" providerId="ADAL" clId="{2D396F43-06B9-4469-91A1-2526CA23CCEB}" dt="2023-02-22T11:22:19.367" v="0" actId="47"/>
          <pc:sldLayoutMkLst>
            <pc:docMk/>
            <pc:sldMasterMk cId="2060821605" sldId="2147483705"/>
            <pc:sldLayoutMk cId="1594653317" sldId="2147483712"/>
          </pc:sldLayoutMkLst>
        </pc:sldLayoutChg>
        <pc:sldLayoutChg chg="del">
          <pc:chgData name="Bethany Adams" userId="84f6b2a9-10c0-445f-b30f-89672517e12c" providerId="ADAL" clId="{2D396F43-06B9-4469-91A1-2526CA23CCEB}" dt="2023-02-22T11:22:19.367" v="0" actId="47"/>
          <pc:sldLayoutMkLst>
            <pc:docMk/>
            <pc:sldMasterMk cId="2060821605" sldId="2147483705"/>
            <pc:sldLayoutMk cId="1788626134" sldId="2147483713"/>
          </pc:sldLayoutMkLst>
        </pc:sldLayoutChg>
        <pc:sldLayoutChg chg="del">
          <pc:chgData name="Bethany Adams" userId="84f6b2a9-10c0-445f-b30f-89672517e12c" providerId="ADAL" clId="{2D396F43-06B9-4469-91A1-2526CA23CCEB}" dt="2023-02-22T11:22:19.367" v="0" actId="47"/>
          <pc:sldLayoutMkLst>
            <pc:docMk/>
            <pc:sldMasterMk cId="2060821605" sldId="2147483705"/>
            <pc:sldLayoutMk cId="2803739290" sldId="2147483714"/>
          </pc:sldLayoutMkLst>
        </pc:sldLayoutChg>
        <pc:sldLayoutChg chg="del">
          <pc:chgData name="Bethany Adams" userId="84f6b2a9-10c0-445f-b30f-89672517e12c" providerId="ADAL" clId="{2D396F43-06B9-4469-91A1-2526CA23CCEB}" dt="2023-02-22T11:22:19.367" v="0" actId="47"/>
          <pc:sldLayoutMkLst>
            <pc:docMk/>
            <pc:sldMasterMk cId="2060821605" sldId="2147483705"/>
            <pc:sldLayoutMk cId="2296022604" sldId="2147483715"/>
          </pc:sldLayoutMkLst>
        </pc:sldLayoutChg>
        <pc:sldLayoutChg chg="del">
          <pc:chgData name="Bethany Adams" userId="84f6b2a9-10c0-445f-b30f-89672517e12c" providerId="ADAL" clId="{2D396F43-06B9-4469-91A1-2526CA23CCEB}" dt="2023-02-22T11:22:19.367" v="0" actId="47"/>
          <pc:sldLayoutMkLst>
            <pc:docMk/>
            <pc:sldMasterMk cId="2060821605" sldId="2147483705"/>
            <pc:sldLayoutMk cId="3241753426" sldId="2147483716"/>
          </pc:sldLayoutMkLst>
        </pc:sldLayoutChg>
        <pc:sldLayoutChg chg="del">
          <pc:chgData name="Bethany Adams" userId="84f6b2a9-10c0-445f-b30f-89672517e12c" providerId="ADAL" clId="{2D396F43-06B9-4469-91A1-2526CA23CCEB}" dt="2023-02-22T11:22:19.367" v="0" actId="47"/>
          <pc:sldLayoutMkLst>
            <pc:docMk/>
            <pc:sldMasterMk cId="2060821605" sldId="2147483705"/>
            <pc:sldLayoutMk cId="1864869790" sldId="2147483717"/>
          </pc:sldLayoutMkLst>
        </pc:sldLayoutChg>
        <pc:sldLayoutChg chg="del">
          <pc:chgData name="Bethany Adams" userId="84f6b2a9-10c0-445f-b30f-89672517e12c" providerId="ADAL" clId="{2D396F43-06B9-4469-91A1-2526CA23CCEB}" dt="2023-02-22T11:22:19.367" v="0" actId="47"/>
          <pc:sldLayoutMkLst>
            <pc:docMk/>
            <pc:sldMasterMk cId="2060821605" sldId="2147483705"/>
            <pc:sldLayoutMk cId="4136011680" sldId="2147483718"/>
          </pc:sldLayoutMkLst>
        </pc:sldLayoutChg>
        <pc:sldLayoutChg chg="del">
          <pc:chgData name="Bethany Adams" userId="84f6b2a9-10c0-445f-b30f-89672517e12c" providerId="ADAL" clId="{2D396F43-06B9-4469-91A1-2526CA23CCEB}" dt="2023-02-22T11:22:19.367" v="0" actId="47"/>
          <pc:sldLayoutMkLst>
            <pc:docMk/>
            <pc:sldMasterMk cId="2060821605" sldId="2147483705"/>
            <pc:sldLayoutMk cId="2774431854" sldId="2147483719"/>
          </pc:sldLayoutMkLst>
        </pc:sldLayoutChg>
        <pc:sldLayoutChg chg="del">
          <pc:chgData name="Bethany Adams" userId="84f6b2a9-10c0-445f-b30f-89672517e12c" providerId="ADAL" clId="{2D396F43-06B9-4469-91A1-2526CA23CCEB}" dt="2023-02-22T11:22:19.367" v="0" actId="47"/>
          <pc:sldLayoutMkLst>
            <pc:docMk/>
            <pc:sldMasterMk cId="2060821605" sldId="2147483705"/>
            <pc:sldLayoutMk cId="1051863338" sldId="2147483720"/>
          </pc:sldLayoutMkLst>
        </pc:sldLayoutChg>
        <pc:sldLayoutChg chg="del">
          <pc:chgData name="Bethany Adams" userId="84f6b2a9-10c0-445f-b30f-89672517e12c" providerId="ADAL" clId="{2D396F43-06B9-4469-91A1-2526CA23CCEB}" dt="2023-02-22T11:22:19.367" v="0" actId="47"/>
          <pc:sldLayoutMkLst>
            <pc:docMk/>
            <pc:sldMasterMk cId="2060821605" sldId="2147483705"/>
            <pc:sldLayoutMk cId="2202380174" sldId="2147483721"/>
          </pc:sldLayoutMkLst>
        </pc:sldLayoutChg>
        <pc:sldLayoutChg chg="del">
          <pc:chgData name="Bethany Adams" userId="84f6b2a9-10c0-445f-b30f-89672517e12c" providerId="ADAL" clId="{2D396F43-06B9-4469-91A1-2526CA23CCEB}" dt="2023-02-22T11:22:19.367" v="0" actId="47"/>
          <pc:sldLayoutMkLst>
            <pc:docMk/>
            <pc:sldMasterMk cId="2060821605" sldId="2147483705"/>
            <pc:sldLayoutMk cId="318820261" sldId="2147483722"/>
          </pc:sldLayoutMkLst>
        </pc:sldLayoutChg>
        <pc:sldLayoutChg chg="del">
          <pc:chgData name="Bethany Adams" userId="84f6b2a9-10c0-445f-b30f-89672517e12c" providerId="ADAL" clId="{2D396F43-06B9-4469-91A1-2526CA23CCEB}" dt="2023-02-22T11:22:19.367" v="0" actId="47"/>
          <pc:sldLayoutMkLst>
            <pc:docMk/>
            <pc:sldMasterMk cId="2060821605" sldId="2147483705"/>
            <pc:sldLayoutMk cId="2192348929" sldId="2147483723"/>
          </pc:sldLayoutMkLst>
        </pc:sldLayoutChg>
        <pc:sldLayoutChg chg="del">
          <pc:chgData name="Bethany Adams" userId="84f6b2a9-10c0-445f-b30f-89672517e12c" providerId="ADAL" clId="{2D396F43-06B9-4469-91A1-2526CA23CCEB}" dt="2023-02-22T11:22:19.367" v="0" actId="47"/>
          <pc:sldLayoutMkLst>
            <pc:docMk/>
            <pc:sldMasterMk cId="2060821605" sldId="2147483705"/>
            <pc:sldLayoutMk cId="2555905349" sldId="2147483724"/>
          </pc:sldLayoutMkLst>
        </pc:sldLayoutChg>
      </pc:sldMasterChg>
    </pc:docChg>
  </pc:docChgLst>
  <pc:docChgLst>
    <pc:chgData name="Guest User" userId="S::urn:spo:anon#d9afdd7edfd83755985fc1b95f079fd80fcd6e50d7b3102799c87d798413cde8::" providerId="AD" clId="Web-{1842EC47-6C12-9E12-3AFE-A22CB3A14DD0}"/>
    <pc:docChg chg="addSld modSld">
      <pc:chgData name="Guest User" userId="S::urn:spo:anon#d9afdd7edfd83755985fc1b95f079fd80fcd6e50d7b3102799c87d798413cde8::" providerId="AD" clId="Web-{1842EC47-6C12-9E12-3AFE-A22CB3A14DD0}" dt="2023-02-27T17:43:00.575" v="353" actId="1076"/>
      <pc:docMkLst>
        <pc:docMk/>
      </pc:docMkLst>
      <pc:sldChg chg="modSp">
        <pc:chgData name="Guest User" userId="S::urn:spo:anon#d9afdd7edfd83755985fc1b95f079fd80fcd6e50d7b3102799c87d798413cde8::" providerId="AD" clId="Web-{1842EC47-6C12-9E12-3AFE-A22CB3A14DD0}" dt="2023-02-27T17:32:25.842" v="343" actId="1076"/>
        <pc:sldMkLst>
          <pc:docMk/>
          <pc:sldMk cId="2696278479" sldId="326"/>
        </pc:sldMkLst>
        <pc:spChg chg="mod">
          <ac:chgData name="Guest User" userId="S::urn:spo:anon#d9afdd7edfd83755985fc1b95f079fd80fcd6e50d7b3102799c87d798413cde8::" providerId="AD" clId="Web-{1842EC47-6C12-9E12-3AFE-A22CB3A14DD0}" dt="2023-02-27T17:32:12.607" v="339" actId="1076"/>
          <ac:spMkLst>
            <pc:docMk/>
            <pc:sldMk cId="2696278479" sldId="326"/>
            <ac:spMk id="2" creationId="{61D7DE34-AE02-CB7C-1BD8-A1BAE18A3BBD}"/>
          </ac:spMkLst>
        </pc:spChg>
        <pc:picChg chg="mod">
          <ac:chgData name="Guest User" userId="S::urn:spo:anon#d9afdd7edfd83755985fc1b95f079fd80fcd6e50d7b3102799c87d798413cde8::" providerId="AD" clId="Web-{1842EC47-6C12-9E12-3AFE-A22CB3A14DD0}" dt="2023-02-27T17:32:23.045" v="342" actId="1076"/>
          <ac:picMkLst>
            <pc:docMk/>
            <pc:sldMk cId="2696278479" sldId="326"/>
            <ac:picMk id="6" creationId="{E46F034A-D830-FC26-69AF-83964AC44B75}"/>
          </ac:picMkLst>
        </pc:picChg>
        <pc:picChg chg="mod">
          <ac:chgData name="Guest User" userId="S::urn:spo:anon#d9afdd7edfd83755985fc1b95f079fd80fcd6e50d7b3102799c87d798413cde8::" providerId="AD" clId="Web-{1842EC47-6C12-9E12-3AFE-A22CB3A14DD0}" dt="2023-02-27T17:32:25.842" v="343" actId="1076"/>
          <ac:picMkLst>
            <pc:docMk/>
            <pc:sldMk cId="2696278479" sldId="326"/>
            <ac:picMk id="9" creationId="{AF9B7E6C-63D7-7B80-4F0C-1080C5976CB7}"/>
          </ac:picMkLst>
        </pc:picChg>
      </pc:sldChg>
      <pc:sldChg chg="modSp">
        <pc:chgData name="Guest User" userId="S::urn:spo:anon#d9afdd7edfd83755985fc1b95f079fd80fcd6e50d7b3102799c87d798413cde8::" providerId="AD" clId="Web-{1842EC47-6C12-9E12-3AFE-A22CB3A14DD0}" dt="2023-02-27T17:42:22.387" v="349" actId="1076"/>
        <pc:sldMkLst>
          <pc:docMk/>
          <pc:sldMk cId="1213754343" sldId="367"/>
        </pc:sldMkLst>
        <pc:picChg chg="mod">
          <ac:chgData name="Guest User" userId="S::urn:spo:anon#d9afdd7edfd83755985fc1b95f079fd80fcd6e50d7b3102799c87d798413cde8::" providerId="AD" clId="Web-{1842EC47-6C12-9E12-3AFE-A22CB3A14DD0}" dt="2023-02-27T17:42:22.387" v="349" actId="1076"/>
          <ac:picMkLst>
            <pc:docMk/>
            <pc:sldMk cId="1213754343" sldId="367"/>
            <ac:picMk id="10" creationId="{A8C95C40-3C1D-FFA1-CA14-37F6C3F6F8FC}"/>
          </ac:picMkLst>
        </pc:picChg>
      </pc:sldChg>
      <pc:sldChg chg="addSp modSp">
        <pc:chgData name="Guest User" userId="S::urn:spo:anon#d9afdd7edfd83755985fc1b95f079fd80fcd6e50d7b3102799c87d798413cde8::" providerId="AD" clId="Web-{1842EC47-6C12-9E12-3AFE-A22CB3A14DD0}" dt="2023-02-27T17:31:02.043" v="309" actId="20577"/>
        <pc:sldMkLst>
          <pc:docMk/>
          <pc:sldMk cId="2478564899" sldId="443"/>
        </pc:sldMkLst>
        <pc:spChg chg="mod">
          <ac:chgData name="Guest User" userId="S::urn:spo:anon#d9afdd7edfd83755985fc1b95f079fd80fcd6e50d7b3102799c87d798413cde8::" providerId="AD" clId="Web-{1842EC47-6C12-9E12-3AFE-A22CB3A14DD0}" dt="2023-02-27T17:31:02.043" v="309" actId="20577"/>
          <ac:spMkLst>
            <pc:docMk/>
            <pc:sldMk cId="2478564899" sldId="443"/>
            <ac:spMk id="2" creationId="{0DB0010D-56E4-5A57-2397-E46A1F63F060}"/>
          </ac:spMkLst>
        </pc:spChg>
        <pc:graphicFrameChg chg="add mod modGraphic">
          <ac:chgData name="Guest User" userId="S::urn:spo:anon#d9afdd7edfd83755985fc1b95f079fd80fcd6e50d7b3102799c87d798413cde8::" providerId="AD" clId="Web-{1842EC47-6C12-9E12-3AFE-A22CB3A14DD0}" dt="2023-02-27T17:30:16.026" v="238"/>
          <ac:graphicFrameMkLst>
            <pc:docMk/>
            <pc:sldMk cId="2478564899" sldId="443"/>
            <ac:graphicFrameMk id="4" creationId="{282CC427-90B3-E786-03E9-7A906507E771}"/>
          </ac:graphicFrameMkLst>
        </pc:graphicFrameChg>
      </pc:sldChg>
      <pc:sldChg chg="addSp delSp modSp">
        <pc:chgData name="Guest User" userId="S::urn:spo:anon#d9afdd7edfd83755985fc1b95f079fd80fcd6e50d7b3102799c87d798413cde8::" providerId="AD" clId="Web-{1842EC47-6C12-9E12-3AFE-A22CB3A14DD0}" dt="2023-02-27T17:36:05.206" v="348"/>
        <pc:sldMkLst>
          <pc:docMk/>
          <pc:sldMk cId="1247517213" sldId="444"/>
        </pc:sldMkLst>
        <pc:picChg chg="add del mod">
          <ac:chgData name="Guest User" userId="S::urn:spo:anon#d9afdd7edfd83755985fc1b95f079fd80fcd6e50d7b3102799c87d798413cde8::" providerId="AD" clId="Web-{1842EC47-6C12-9E12-3AFE-A22CB3A14DD0}" dt="2023-02-27T17:36:05.206" v="348"/>
          <ac:picMkLst>
            <pc:docMk/>
            <pc:sldMk cId="1247517213" sldId="444"/>
            <ac:picMk id="4" creationId="{34B30999-68CB-8DE7-8DC5-D1549C33FF8C}"/>
          </ac:picMkLst>
        </pc:picChg>
      </pc:sldChg>
      <pc:sldChg chg="modSp">
        <pc:chgData name="Guest User" userId="S::urn:spo:anon#d9afdd7edfd83755985fc1b95f079fd80fcd6e50d7b3102799c87d798413cde8::" providerId="AD" clId="Web-{1842EC47-6C12-9E12-3AFE-A22CB3A14DD0}" dt="2023-02-27T17:43:00.575" v="353" actId="1076"/>
        <pc:sldMkLst>
          <pc:docMk/>
          <pc:sldMk cId="2432645736" sldId="448"/>
        </pc:sldMkLst>
        <pc:picChg chg="mod">
          <ac:chgData name="Guest User" userId="S::urn:spo:anon#d9afdd7edfd83755985fc1b95f079fd80fcd6e50d7b3102799c87d798413cde8::" providerId="AD" clId="Web-{1842EC47-6C12-9E12-3AFE-A22CB3A14DD0}" dt="2023-02-27T17:43:00.575" v="353" actId="1076"/>
          <ac:picMkLst>
            <pc:docMk/>
            <pc:sldMk cId="2432645736" sldId="448"/>
            <ac:picMk id="6" creationId="{2FD83368-B774-EB34-BA77-A4D154A39D8F}"/>
          </ac:picMkLst>
        </pc:picChg>
      </pc:sldChg>
      <pc:sldChg chg="delSp">
        <pc:chgData name="Guest User" userId="S::urn:spo:anon#d9afdd7edfd83755985fc1b95f079fd80fcd6e50d7b3102799c87d798413cde8::" providerId="AD" clId="Web-{1842EC47-6C12-9E12-3AFE-A22CB3A14DD0}" dt="2023-02-27T17:42:42.637" v="350"/>
        <pc:sldMkLst>
          <pc:docMk/>
          <pc:sldMk cId="873791614" sldId="504"/>
        </pc:sldMkLst>
        <pc:spChg chg="del">
          <ac:chgData name="Guest User" userId="S::urn:spo:anon#d9afdd7edfd83755985fc1b95f079fd80fcd6e50d7b3102799c87d798413cde8::" providerId="AD" clId="Web-{1842EC47-6C12-9E12-3AFE-A22CB3A14DD0}" dt="2023-02-27T17:42:42.637" v="350"/>
          <ac:spMkLst>
            <pc:docMk/>
            <pc:sldMk cId="873791614" sldId="504"/>
            <ac:spMk id="4" creationId="{80BE895D-92D5-68EE-E970-F8D18B9352AF}"/>
          </ac:spMkLst>
        </pc:spChg>
      </pc:sldChg>
      <pc:sldChg chg="addSp delSp modSp add replId">
        <pc:chgData name="Guest User" userId="S::urn:spo:anon#d9afdd7edfd83755985fc1b95f079fd80fcd6e50d7b3102799c87d798413cde8::" providerId="AD" clId="Web-{1842EC47-6C12-9E12-3AFE-A22CB3A14DD0}" dt="2023-02-27T17:31:15.278" v="329"/>
        <pc:sldMkLst>
          <pc:docMk/>
          <pc:sldMk cId="1061795831" sldId="515"/>
        </pc:sldMkLst>
        <pc:spChg chg="mod">
          <ac:chgData name="Guest User" userId="S::urn:spo:anon#d9afdd7edfd83755985fc1b95f079fd80fcd6e50d7b3102799c87d798413cde8::" providerId="AD" clId="Web-{1842EC47-6C12-9E12-3AFE-A22CB3A14DD0}" dt="2023-02-27T17:30:55.309" v="304" actId="20577"/>
          <ac:spMkLst>
            <pc:docMk/>
            <pc:sldMk cId="1061795831" sldId="515"/>
            <ac:spMk id="2" creationId="{0DB0010D-56E4-5A57-2397-E46A1F63F060}"/>
          </ac:spMkLst>
        </pc:spChg>
        <pc:graphicFrameChg chg="del">
          <ac:chgData name="Guest User" userId="S::urn:spo:anon#d9afdd7edfd83755985fc1b95f079fd80fcd6e50d7b3102799c87d798413cde8::" providerId="AD" clId="Web-{1842EC47-6C12-9E12-3AFE-A22CB3A14DD0}" dt="2023-02-27T17:29:12.697" v="100"/>
          <ac:graphicFrameMkLst>
            <pc:docMk/>
            <pc:sldMk cId="1061795831" sldId="515"/>
            <ac:graphicFrameMk id="4" creationId="{282CC427-90B3-E786-03E9-7A906507E771}"/>
          </ac:graphicFrameMkLst>
        </pc:graphicFrameChg>
        <pc:graphicFrameChg chg="add del mod">
          <ac:chgData name="Guest User" userId="S::urn:spo:anon#d9afdd7edfd83755985fc1b95f079fd80fcd6e50d7b3102799c87d798413cde8::" providerId="AD" clId="Web-{1842EC47-6C12-9E12-3AFE-A22CB3A14DD0}" dt="2023-02-27T17:29:15.072" v="101"/>
          <ac:graphicFrameMkLst>
            <pc:docMk/>
            <pc:sldMk cId="1061795831" sldId="515"/>
            <ac:graphicFrameMk id="5" creationId="{2F82CAF0-E2A9-767E-B04D-C81348986E42}"/>
          </ac:graphicFrameMkLst>
        </pc:graphicFrameChg>
        <pc:graphicFrameChg chg="add mod modGraphic">
          <ac:chgData name="Guest User" userId="S::urn:spo:anon#d9afdd7edfd83755985fc1b95f079fd80fcd6e50d7b3102799c87d798413cde8::" providerId="AD" clId="Web-{1842EC47-6C12-9E12-3AFE-A22CB3A14DD0}" dt="2023-02-27T17:31:15.278" v="329"/>
          <ac:graphicFrameMkLst>
            <pc:docMk/>
            <pc:sldMk cId="1061795831" sldId="515"/>
            <ac:graphicFrameMk id="7" creationId="{A20800C1-9A59-24FA-C9AF-8B610BB16C6B}"/>
          </ac:graphicFrameMkLst>
        </pc:graphicFrameChg>
      </pc:sldChg>
    </pc:docChg>
  </pc:docChgLst>
  <pc:docChgLst>
    <pc:chgData name="Guest User" userId="S::urn:spo:anon#d9afdd7edfd83755985fc1b95f079fd80fcd6e50d7b3102799c87d798413cde8::" providerId="AD" clId="Web-{5135D7C4-435E-5F1F-248D-33C7B912E0CE}"/>
    <pc:docChg chg="modSld">
      <pc:chgData name="Guest User" userId="S::urn:spo:anon#d9afdd7edfd83755985fc1b95f079fd80fcd6e50d7b3102799c87d798413cde8::" providerId="AD" clId="Web-{5135D7C4-435E-5F1F-248D-33C7B912E0CE}" dt="2023-03-03T17:01:42.339" v="5" actId="20577"/>
      <pc:docMkLst>
        <pc:docMk/>
      </pc:docMkLst>
      <pc:sldChg chg="modSp">
        <pc:chgData name="Guest User" userId="S::urn:spo:anon#d9afdd7edfd83755985fc1b95f079fd80fcd6e50d7b3102799c87d798413cde8::" providerId="AD" clId="Web-{5135D7C4-435E-5F1F-248D-33C7B912E0CE}" dt="2023-03-03T17:01:42.339" v="5" actId="20577"/>
        <pc:sldMkLst>
          <pc:docMk/>
          <pc:sldMk cId="3732009847" sldId="502"/>
        </pc:sldMkLst>
        <pc:spChg chg="mod">
          <ac:chgData name="Guest User" userId="S::urn:spo:anon#d9afdd7edfd83755985fc1b95f079fd80fcd6e50d7b3102799c87d798413cde8::" providerId="AD" clId="Web-{5135D7C4-435E-5F1F-248D-33C7B912E0CE}" dt="2023-03-03T17:01:42.339" v="5" actId="20577"/>
          <ac:spMkLst>
            <pc:docMk/>
            <pc:sldMk cId="3732009847" sldId="502"/>
            <ac:spMk id="2" creationId="{6E582E0F-0DD6-7898-4944-A7881D44B43A}"/>
          </ac:spMkLst>
        </pc:spChg>
      </pc:sldChg>
    </pc:docChg>
  </pc:docChgLst>
  <pc:docChgLst>
    <pc:chgData name="Guest User" userId="S::urn:spo:anon#b9a956491ace283d46870d455413ed79f687501240908d93dda0d1783417b1da::" providerId="AD" clId="Web-{366ADA83-07E9-E0DE-AA2D-7D59D36DBAE8}"/>
    <pc:docChg chg="addSld delSld modSld">
      <pc:chgData name="Guest User" userId="S::urn:spo:anon#b9a956491ace283d46870d455413ed79f687501240908d93dda0d1783417b1da::" providerId="AD" clId="Web-{366ADA83-07E9-E0DE-AA2D-7D59D36DBAE8}" dt="2023-06-27T11:08:14.625" v="49"/>
      <pc:docMkLst>
        <pc:docMk/>
      </pc:docMkLst>
      <pc:sldChg chg="addSp delSp modSp">
        <pc:chgData name="Guest User" userId="S::urn:spo:anon#b9a956491ace283d46870d455413ed79f687501240908d93dda0d1783417b1da::" providerId="AD" clId="Web-{366ADA83-07E9-E0DE-AA2D-7D59D36DBAE8}" dt="2023-06-27T11:05:28.574" v="48"/>
        <pc:sldMkLst>
          <pc:docMk/>
          <pc:sldMk cId="2696278479" sldId="326"/>
        </pc:sldMkLst>
        <pc:spChg chg="mod">
          <ac:chgData name="Guest User" userId="S::urn:spo:anon#b9a956491ace283d46870d455413ed79f687501240908d93dda0d1783417b1da::" providerId="AD" clId="Web-{366ADA83-07E9-E0DE-AA2D-7D59D36DBAE8}" dt="2023-06-27T11:02:35.757" v="15" actId="20577"/>
          <ac:spMkLst>
            <pc:docMk/>
            <pc:sldMk cId="2696278479" sldId="326"/>
            <ac:spMk id="2" creationId="{61D7DE34-AE02-CB7C-1BD8-A1BAE18A3BBD}"/>
          </ac:spMkLst>
        </pc:spChg>
        <pc:spChg chg="mod">
          <ac:chgData name="Guest User" userId="S::urn:spo:anon#b9a956491ace283d46870d455413ed79f687501240908d93dda0d1783417b1da::" providerId="AD" clId="Web-{366ADA83-07E9-E0DE-AA2D-7D59D36DBAE8}" dt="2023-06-27T11:03:02.445" v="19" actId="20577"/>
          <ac:spMkLst>
            <pc:docMk/>
            <pc:sldMk cId="2696278479" sldId="326"/>
            <ac:spMk id="4" creationId="{0E450E34-184D-93A8-3C49-D439D19E9C66}"/>
          </ac:spMkLst>
        </pc:spChg>
        <pc:spChg chg="add del mod">
          <ac:chgData name="Guest User" userId="S::urn:spo:anon#b9a956491ace283d46870d455413ed79f687501240908d93dda0d1783417b1da::" providerId="AD" clId="Web-{366ADA83-07E9-E0DE-AA2D-7D59D36DBAE8}" dt="2023-06-27T11:04:53.542" v="44"/>
          <ac:spMkLst>
            <pc:docMk/>
            <pc:sldMk cId="2696278479" sldId="326"/>
            <ac:spMk id="5" creationId="{51DBC58C-566A-43C7-97CA-CECE765F1FD2}"/>
          </ac:spMkLst>
        </pc:spChg>
        <pc:spChg chg="add del mod">
          <ac:chgData name="Guest User" userId="S::urn:spo:anon#b9a956491ace283d46870d455413ed79f687501240908d93dda0d1783417b1da::" providerId="AD" clId="Web-{366ADA83-07E9-E0DE-AA2D-7D59D36DBAE8}" dt="2023-06-27T11:05:25.730" v="47"/>
          <ac:spMkLst>
            <pc:docMk/>
            <pc:sldMk cId="2696278479" sldId="326"/>
            <ac:spMk id="10" creationId="{7C93D0C1-94E7-47FA-DD15-A67D4358CAEC}"/>
          </ac:spMkLst>
        </pc:spChg>
        <pc:picChg chg="add del mod">
          <ac:chgData name="Guest User" userId="S::urn:spo:anon#b9a956491ace283d46870d455413ed79f687501240908d93dda0d1783417b1da::" providerId="AD" clId="Web-{366ADA83-07E9-E0DE-AA2D-7D59D36DBAE8}" dt="2023-06-27T11:02:46.867" v="17" actId="1076"/>
          <ac:picMkLst>
            <pc:docMk/>
            <pc:sldMk cId="2696278479" sldId="326"/>
            <ac:picMk id="6" creationId="{E46F034A-D830-FC26-69AF-83964AC44B75}"/>
          </ac:picMkLst>
        </pc:picChg>
        <pc:picChg chg="add del mod ord">
          <ac:chgData name="Guest User" userId="S::urn:spo:anon#b9a956491ace283d46870d455413ed79f687501240908d93dda0d1783417b1da::" providerId="AD" clId="Web-{366ADA83-07E9-E0DE-AA2D-7D59D36DBAE8}" dt="2023-06-27T11:05:01.276" v="46"/>
          <ac:picMkLst>
            <pc:docMk/>
            <pc:sldMk cId="2696278479" sldId="326"/>
            <ac:picMk id="7" creationId="{C86DEE95-83D6-E15F-9775-7024BD98C4C5}"/>
          </ac:picMkLst>
        </pc:picChg>
        <pc:picChg chg="mod">
          <ac:chgData name="Guest User" userId="S::urn:spo:anon#b9a956491ace283d46870d455413ed79f687501240908d93dda0d1783417b1da::" providerId="AD" clId="Web-{366ADA83-07E9-E0DE-AA2D-7D59D36DBAE8}" dt="2023-06-27T11:02:52.820" v="18" actId="1076"/>
          <ac:picMkLst>
            <pc:docMk/>
            <pc:sldMk cId="2696278479" sldId="326"/>
            <ac:picMk id="9" creationId="{AF9B7E6C-63D7-7B80-4F0C-1080C5976CB7}"/>
          </ac:picMkLst>
        </pc:picChg>
        <pc:picChg chg="add mod ord">
          <ac:chgData name="Guest User" userId="S::urn:spo:anon#b9a956491ace283d46870d455413ed79f687501240908d93dda0d1783417b1da::" providerId="AD" clId="Web-{366ADA83-07E9-E0DE-AA2D-7D59D36DBAE8}" dt="2023-06-27T11:05:28.574" v="48"/>
          <ac:picMkLst>
            <pc:docMk/>
            <pc:sldMk cId="2696278479" sldId="326"/>
            <ac:picMk id="11" creationId="{D586B9BB-8A41-9A09-D939-946174AE4D9C}"/>
          </ac:picMkLst>
        </pc:picChg>
        <pc:picChg chg="del">
          <ac:chgData name="Guest User" userId="S::urn:spo:anon#b9a956491ace283d46870d455413ed79f687501240908d93dda0d1783417b1da::" providerId="AD" clId="Web-{366ADA83-07E9-E0DE-AA2D-7D59D36DBAE8}" dt="2023-06-27T11:04:32.010" v="43"/>
          <ac:picMkLst>
            <pc:docMk/>
            <pc:sldMk cId="2696278479" sldId="326"/>
            <ac:picMk id="18" creationId="{51999F91-0BC1-A1F7-B17A-05D06CE41876}"/>
          </ac:picMkLst>
        </pc:picChg>
      </pc:sldChg>
      <pc:sldChg chg="del">
        <pc:chgData name="Guest User" userId="S::urn:spo:anon#b9a956491ace283d46870d455413ed79f687501240908d93dda0d1783417b1da::" providerId="AD" clId="Web-{366ADA83-07E9-E0DE-AA2D-7D59D36DBAE8}" dt="2023-06-27T11:04:21.713" v="41"/>
        <pc:sldMkLst>
          <pc:docMk/>
          <pc:sldMk cId="2478564899" sldId="443"/>
        </pc:sldMkLst>
      </pc:sldChg>
      <pc:sldChg chg="modSp">
        <pc:chgData name="Guest User" userId="S::urn:spo:anon#b9a956491ace283d46870d455413ed79f687501240908d93dda0d1783417b1da::" providerId="AD" clId="Web-{366ADA83-07E9-E0DE-AA2D-7D59D36DBAE8}" dt="2023-06-27T11:03:13.992" v="23" actId="20577"/>
        <pc:sldMkLst>
          <pc:docMk/>
          <pc:sldMk cId="314735889" sldId="474"/>
        </pc:sldMkLst>
        <pc:spChg chg="mod">
          <ac:chgData name="Guest User" userId="S::urn:spo:anon#b9a956491ace283d46870d455413ed79f687501240908d93dda0d1783417b1da::" providerId="AD" clId="Web-{366ADA83-07E9-E0DE-AA2D-7D59D36DBAE8}" dt="2023-06-27T11:03:13.992" v="23" actId="20577"/>
          <ac:spMkLst>
            <pc:docMk/>
            <pc:sldMk cId="314735889" sldId="474"/>
            <ac:spMk id="2" creationId="{4B6F30FF-4B23-270B-9CBA-FF4AA0B19813}"/>
          </ac:spMkLst>
        </pc:spChg>
      </pc:sldChg>
      <pc:sldChg chg="modSp">
        <pc:chgData name="Guest User" userId="S::urn:spo:anon#b9a956491ace283d46870d455413ed79f687501240908d93dda0d1783417b1da::" providerId="AD" clId="Web-{366ADA83-07E9-E0DE-AA2D-7D59D36DBAE8}" dt="2023-06-27T11:03:22.790" v="26" actId="20577"/>
        <pc:sldMkLst>
          <pc:docMk/>
          <pc:sldMk cId="3543099025" sldId="477"/>
        </pc:sldMkLst>
        <pc:spChg chg="mod">
          <ac:chgData name="Guest User" userId="S::urn:spo:anon#b9a956491ace283d46870d455413ed79f687501240908d93dda0d1783417b1da::" providerId="AD" clId="Web-{366ADA83-07E9-E0DE-AA2D-7D59D36DBAE8}" dt="2023-06-27T11:03:22.790" v="26" actId="20577"/>
          <ac:spMkLst>
            <pc:docMk/>
            <pc:sldMk cId="3543099025" sldId="477"/>
            <ac:spMk id="2" creationId="{134A4B48-938C-A48F-F76C-B44F8ECB8F59}"/>
          </ac:spMkLst>
        </pc:spChg>
      </pc:sldChg>
      <pc:sldChg chg="modSp">
        <pc:chgData name="Guest User" userId="S::urn:spo:anon#b9a956491ace283d46870d455413ed79f687501240908d93dda0d1783417b1da::" providerId="AD" clId="Web-{366ADA83-07E9-E0DE-AA2D-7D59D36DBAE8}" dt="2023-06-27T11:03:19.946" v="25" actId="20577"/>
        <pc:sldMkLst>
          <pc:docMk/>
          <pc:sldMk cId="36393179" sldId="478"/>
        </pc:sldMkLst>
        <pc:spChg chg="mod">
          <ac:chgData name="Guest User" userId="S::urn:spo:anon#b9a956491ace283d46870d455413ed79f687501240908d93dda0d1783417b1da::" providerId="AD" clId="Web-{366ADA83-07E9-E0DE-AA2D-7D59D36DBAE8}" dt="2023-06-27T11:03:19.946" v="25" actId="20577"/>
          <ac:spMkLst>
            <pc:docMk/>
            <pc:sldMk cId="36393179" sldId="478"/>
            <ac:spMk id="3" creationId="{55A9F21E-4B5D-844C-83F2-C0D29645011F}"/>
          </ac:spMkLst>
        </pc:spChg>
      </pc:sldChg>
      <pc:sldChg chg="modSp">
        <pc:chgData name="Guest User" userId="S::urn:spo:anon#b9a956491ace283d46870d455413ed79f687501240908d93dda0d1783417b1da::" providerId="AD" clId="Web-{366ADA83-07E9-E0DE-AA2D-7D59D36DBAE8}" dt="2023-06-27T11:03:32.993" v="30" actId="20577"/>
        <pc:sldMkLst>
          <pc:docMk/>
          <pc:sldMk cId="4284670375" sldId="480"/>
        </pc:sldMkLst>
        <pc:spChg chg="mod">
          <ac:chgData name="Guest User" userId="S::urn:spo:anon#b9a956491ace283d46870d455413ed79f687501240908d93dda0d1783417b1da::" providerId="AD" clId="Web-{366ADA83-07E9-E0DE-AA2D-7D59D36DBAE8}" dt="2023-06-27T11:03:32.993" v="30" actId="20577"/>
          <ac:spMkLst>
            <pc:docMk/>
            <pc:sldMk cId="4284670375" sldId="480"/>
            <ac:spMk id="2" creationId="{EA874A96-655D-DDA2-5BE3-FA1BB3634CD2}"/>
          </ac:spMkLst>
        </pc:spChg>
      </pc:sldChg>
      <pc:sldChg chg="modSp">
        <pc:chgData name="Guest User" userId="S::urn:spo:anon#b9a956491ace283d46870d455413ed79f687501240908d93dda0d1783417b1da::" providerId="AD" clId="Web-{366ADA83-07E9-E0DE-AA2D-7D59D36DBAE8}" dt="2023-06-27T11:03:28.087" v="28" actId="20577"/>
        <pc:sldMkLst>
          <pc:docMk/>
          <pc:sldMk cId="1852276735" sldId="481"/>
        </pc:sldMkLst>
        <pc:spChg chg="mod">
          <ac:chgData name="Guest User" userId="S::urn:spo:anon#b9a956491ace283d46870d455413ed79f687501240908d93dda0d1783417b1da::" providerId="AD" clId="Web-{366ADA83-07E9-E0DE-AA2D-7D59D36DBAE8}" dt="2023-06-27T11:03:28.087" v="28" actId="20577"/>
          <ac:spMkLst>
            <pc:docMk/>
            <pc:sldMk cId="1852276735" sldId="481"/>
            <ac:spMk id="2" creationId="{EA874A96-655D-DDA2-5BE3-FA1BB3634CD2}"/>
          </ac:spMkLst>
        </pc:spChg>
      </pc:sldChg>
      <pc:sldChg chg="modSp">
        <pc:chgData name="Guest User" userId="S::urn:spo:anon#b9a956491ace283d46870d455413ed79f687501240908d93dda0d1783417b1da::" providerId="AD" clId="Web-{366ADA83-07E9-E0DE-AA2D-7D59D36DBAE8}" dt="2023-06-27T11:03:36.680" v="31" actId="20577"/>
        <pc:sldMkLst>
          <pc:docMk/>
          <pc:sldMk cId="2099345469" sldId="482"/>
        </pc:sldMkLst>
        <pc:spChg chg="mod">
          <ac:chgData name="Guest User" userId="S::urn:spo:anon#b9a956491ace283d46870d455413ed79f687501240908d93dda0d1783417b1da::" providerId="AD" clId="Web-{366ADA83-07E9-E0DE-AA2D-7D59D36DBAE8}" dt="2023-06-27T11:03:36.680" v="31" actId="20577"/>
          <ac:spMkLst>
            <pc:docMk/>
            <pc:sldMk cId="2099345469" sldId="482"/>
            <ac:spMk id="2" creationId="{EA874A96-655D-DDA2-5BE3-FA1BB3634CD2}"/>
          </ac:spMkLst>
        </pc:spChg>
      </pc:sldChg>
      <pc:sldChg chg="modSp">
        <pc:chgData name="Guest User" userId="S::urn:spo:anon#b9a956491ace283d46870d455413ed79f687501240908d93dda0d1783417b1da::" providerId="AD" clId="Web-{366ADA83-07E9-E0DE-AA2D-7D59D36DBAE8}" dt="2023-06-27T11:03:50.978" v="33" actId="20577"/>
        <pc:sldMkLst>
          <pc:docMk/>
          <pc:sldMk cId="1489972880" sldId="494"/>
        </pc:sldMkLst>
        <pc:spChg chg="mod">
          <ac:chgData name="Guest User" userId="S::urn:spo:anon#b9a956491ace283d46870d455413ed79f687501240908d93dda0d1783417b1da::" providerId="AD" clId="Web-{366ADA83-07E9-E0DE-AA2D-7D59D36DBAE8}" dt="2023-06-27T11:03:50.978" v="33" actId="20577"/>
          <ac:spMkLst>
            <pc:docMk/>
            <pc:sldMk cId="1489972880" sldId="494"/>
            <ac:spMk id="2" creationId="{5D8FD1AB-495D-ED71-43A7-764682E8FB89}"/>
          </ac:spMkLst>
        </pc:spChg>
      </pc:sldChg>
      <pc:sldChg chg="modSp">
        <pc:chgData name="Guest User" userId="S::urn:spo:anon#b9a956491ace283d46870d455413ed79f687501240908d93dda0d1783417b1da::" providerId="AD" clId="Web-{366ADA83-07E9-E0DE-AA2D-7D59D36DBAE8}" dt="2023-06-27T11:03:55.493" v="34" actId="20577"/>
        <pc:sldMkLst>
          <pc:docMk/>
          <pc:sldMk cId="1690167887" sldId="496"/>
        </pc:sldMkLst>
        <pc:spChg chg="mod">
          <ac:chgData name="Guest User" userId="S::urn:spo:anon#b9a956491ace283d46870d455413ed79f687501240908d93dda0d1783417b1da::" providerId="AD" clId="Web-{366ADA83-07E9-E0DE-AA2D-7D59D36DBAE8}" dt="2023-06-27T11:03:55.493" v="34" actId="20577"/>
          <ac:spMkLst>
            <pc:docMk/>
            <pc:sldMk cId="1690167887" sldId="496"/>
            <ac:spMk id="2" creationId="{575BCC09-EDCF-AAA7-C6AB-291BCA0DB21D}"/>
          </ac:spMkLst>
        </pc:spChg>
      </pc:sldChg>
      <pc:sldChg chg="modSp">
        <pc:chgData name="Guest User" userId="S::urn:spo:anon#b9a956491ace283d46870d455413ed79f687501240908d93dda0d1783417b1da::" providerId="AD" clId="Web-{366ADA83-07E9-E0DE-AA2D-7D59D36DBAE8}" dt="2023-06-27T11:03:58.994" v="36" actId="20577"/>
        <pc:sldMkLst>
          <pc:docMk/>
          <pc:sldMk cId="1109715370" sldId="497"/>
        </pc:sldMkLst>
        <pc:spChg chg="mod">
          <ac:chgData name="Guest User" userId="S::urn:spo:anon#b9a956491ace283d46870d455413ed79f687501240908d93dda0d1783417b1da::" providerId="AD" clId="Web-{366ADA83-07E9-E0DE-AA2D-7D59D36DBAE8}" dt="2023-06-27T11:03:58.994" v="36" actId="20577"/>
          <ac:spMkLst>
            <pc:docMk/>
            <pc:sldMk cId="1109715370" sldId="497"/>
            <ac:spMk id="2" creationId="{EF16BB4F-04D6-6926-9A22-C5F776E06FF7}"/>
          </ac:spMkLst>
        </pc:spChg>
      </pc:sldChg>
      <pc:sldChg chg="modSp">
        <pc:chgData name="Guest User" userId="S::urn:spo:anon#b9a956491ace283d46870d455413ed79f687501240908d93dda0d1783417b1da::" providerId="AD" clId="Web-{366ADA83-07E9-E0DE-AA2D-7D59D36DBAE8}" dt="2023-06-27T11:03:46.868" v="32" actId="20577"/>
        <pc:sldMkLst>
          <pc:docMk/>
          <pc:sldMk cId="3732009847" sldId="502"/>
        </pc:sldMkLst>
        <pc:spChg chg="mod">
          <ac:chgData name="Guest User" userId="S::urn:spo:anon#b9a956491ace283d46870d455413ed79f687501240908d93dda0d1783417b1da::" providerId="AD" clId="Web-{366ADA83-07E9-E0DE-AA2D-7D59D36DBAE8}" dt="2023-06-27T11:03:46.868" v="32" actId="20577"/>
          <ac:spMkLst>
            <pc:docMk/>
            <pc:sldMk cId="3732009847" sldId="502"/>
            <ac:spMk id="2" creationId="{6E582E0F-0DD6-7898-4944-A7881D44B43A}"/>
          </ac:spMkLst>
        </pc:spChg>
      </pc:sldChg>
      <pc:sldChg chg="modSp">
        <pc:chgData name="Guest User" userId="S::urn:spo:anon#b9a956491ace283d46870d455413ed79f687501240908d93dda0d1783417b1da::" providerId="AD" clId="Web-{366ADA83-07E9-E0DE-AA2D-7D59D36DBAE8}" dt="2023-06-27T11:03:08.774" v="21" actId="20577"/>
        <pc:sldMkLst>
          <pc:docMk/>
          <pc:sldMk cId="4110758242" sldId="513"/>
        </pc:sldMkLst>
        <pc:spChg chg="mod">
          <ac:chgData name="Guest User" userId="S::urn:spo:anon#b9a956491ace283d46870d455413ed79f687501240908d93dda0d1783417b1da::" providerId="AD" clId="Web-{366ADA83-07E9-E0DE-AA2D-7D59D36DBAE8}" dt="2023-06-27T11:03:08.774" v="21" actId="20577"/>
          <ac:spMkLst>
            <pc:docMk/>
            <pc:sldMk cId="4110758242" sldId="513"/>
            <ac:spMk id="4" creationId="{B753757B-9D6F-48B1-952F-CBF745398C02}"/>
          </ac:spMkLst>
        </pc:spChg>
      </pc:sldChg>
      <pc:sldChg chg="modSp">
        <pc:chgData name="Guest User" userId="S::urn:spo:anon#b9a956491ace283d46870d455413ed79f687501240908d93dda0d1783417b1da::" providerId="AD" clId="Web-{366ADA83-07E9-E0DE-AA2D-7D59D36DBAE8}" dt="2023-06-27T11:04:18.853" v="40" actId="20577"/>
        <pc:sldMkLst>
          <pc:docMk/>
          <pc:sldMk cId="2612622156" sldId="514"/>
        </pc:sldMkLst>
        <pc:spChg chg="mod">
          <ac:chgData name="Guest User" userId="S::urn:spo:anon#b9a956491ace283d46870d455413ed79f687501240908d93dda0d1783417b1da::" providerId="AD" clId="Web-{366ADA83-07E9-E0DE-AA2D-7D59D36DBAE8}" dt="2023-06-27T11:04:18.853" v="40" actId="20577"/>
          <ac:spMkLst>
            <pc:docMk/>
            <pc:sldMk cId="2612622156" sldId="514"/>
            <ac:spMk id="8" creationId="{5DF6F6BC-6812-ABD0-A593-F738B1B99211}"/>
          </ac:spMkLst>
        </pc:spChg>
      </pc:sldChg>
      <pc:sldChg chg="del">
        <pc:chgData name="Guest User" userId="S::urn:spo:anon#b9a956491ace283d46870d455413ed79f687501240908d93dda0d1783417b1da::" providerId="AD" clId="Web-{366ADA83-07E9-E0DE-AA2D-7D59D36DBAE8}" dt="2023-06-27T11:04:22.932" v="42"/>
        <pc:sldMkLst>
          <pc:docMk/>
          <pc:sldMk cId="1061795831" sldId="515"/>
        </pc:sldMkLst>
      </pc:sldChg>
      <pc:sldChg chg="modSp">
        <pc:chgData name="Guest User" userId="S::urn:spo:anon#b9a956491ace283d46870d455413ed79f687501240908d93dda0d1783417b1da::" providerId="AD" clId="Web-{366ADA83-07E9-E0DE-AA2D-7D59D36DBAE8}" dt="2023-06-27T11:04:12.181" v="38" actId="20577"/>
        <pc:sldMkLst>
          <pc:docMk/>
          <pc:sldMk cId="2928015536" sldId="520"/>
        </pc:sldMkLst>
        <pc:spChg chg="mod">
          <ac:chgData name="Guest User" userId="S::urn:spo:anon#b9a956491ace283d46870d455413ed79f687501240908d93dda0d1783417b1da::" providerId="AD" clId="Web-{366ADA83-07E9-E0DE-AA2D-7D59D36DBAE8}" dt="2023-06-27T11:04:12.181" v="38" actId="20577"/>
          <ac:spMkLst>
            <pc:docMk/>
            <pc:sldMk cId="2928015536" sldId="520"/>
            <ac:spMk id="3" creationId="{C2932593-6136-11A4-13D2-A7D41A3F707F}"/>
          </ac:spMkLst>
        </pc:spChg>
      </pc:sldChg>
      <pc:sldChg chg="del">
        <pc:chgData name="Guest User" userId="S::urn:spo:anon#b9a956491ace283d46870d455413ed79f687501240908d93dda0d1783417b1da::" providerId="AD" clId="Web-{366ADA83-07E9-E0DE-AA2D-7D59D36DBAE8}" dt="2023-06-27T11:04:14.400" v="39"/>
        <pc:sldMkLst>
          <pc:docMk/>
          <pc:sldMk cId="2257926403" sldId="522"/>
        </pc:sldMkLst>
      </pc:sldChg>
      <pc:sldChg chg="add">
        <pc:chgData name="Guest User" userId="S::urn:spo:anon#b9a956491ace283d46870d455413ed79f687501240908d93dda0d1783417b1da::" providerId="AD" clId="Web-{366ADA83-07E9-E0DE-AA2D-7D59D36DBAE8}" dt="2023-06-27T11:08:14.625" v="49"/>
        <pc:sldMkLst>
          <pc:docMk/>
          <pc:sldMk cId="1118980843" sldId="530"/>
        </pc:sldMkLst>
      </pc:sldChg>
      <pc:sldChg chg="del">
        <pc:chgData name="Guest User" userId="S::urn:spo:anon#b9a956491ace283d46870d455413ed79f687501240908d93dda0d1783417b1da::" providerId="AD" clId="Web-{366ADA83-07E9-E0DE-AA2D-7D59D36DBAE8}" dt="2023-06-27T11:04:06.509" v="37"/>
        <pc:sldMkLst>
          <pc:docMk/>
          <pc:sldMk cId="4118227339" sldId="530"/>
        </pc:sldMkLst>
      </pc:sldChg>
      <pc:sldMasterChg chg="addSldLayout">
        <pc:chgData name="Guest User" userId="S::urn:spo:anon#b9a956491ace283d46870d455413ed79f687501240908d93dda0d1783417b1da::" providerId="AD" clId="Web-{366ADA83-07E9-E0DE-AA2D-7D59D36DBAE8}" dt="2023-06-27T11:08:14.625" v="49"/>
        <pc:sldMasterMkLst>
          <pc:docMk/>
          <pc:sldMasterMk cId="2060821605" sldId="2147483705"/>
        </pc:sldMasterMkLst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3548771068" sldId="2147483750"/>
          </pc:sldLayoutMkLst>
        </pc:sldLayoutChg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1852817252" sldId="2147483751"/>
          </pc:sldLayoutMkLst>
        </pc:sldLayoutChg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4015323985" sldId="2147483752"/>
          </pc:sldLayoutMkLst>
        </pc:sldLayoutChg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2963865718" sldId="2147483753"/>
          </pc:sldLayoutMkLst>
        </pc:sldLayoutChg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840400383" sldId="2147483754"/>
          </pc:sldLayoutMkLst>
        </pc:sldLayoutChg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4266200493" sldId="2147483755"/>
          </pc:sldLayoutMkLst>
        </pc:sldLayoutChg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1267425526" sldId="2147483756"/>
          </pc:sldLayoutMkLst>
        </pc:sldLayoutChg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3612102212" sldId="2147483757"/>
          </pc:sldLayoutMkLst>
        </pc:sldLayoutChg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3803702358" sldId="2147483758"/>
          </pc:sldLayoutMkLst>
        </pc:sldLayoutChg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1212196027" sldId="2147483759"/>
          </pc:sldLayoutMkLst>
        </pc:sldLayoutChg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3118282175" sldId="2147483760"/>
          </pc:sldLayoutMkLst>
        </pc:sldLayoutChg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2185859328" sldId="2147483761"/>
          </pc:sldLayoutMkLst>
        </pc:sldLayoutChg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35099344" sldId="2147483762"/>
          </pc:sldLayoutMkLst>
        </pc:sldLayoutChg>
        <pc:sldLayoutChg chg="add">
          <pc:chgData name="Guest User" userId="S::urn:spo:anon#b9a956491ace283d46870d455413ed79f687501240908d93dda0d1783417b1da::" providerId="AD" clId="Web-{366ADA83-07E9-E0DE-AA2D-7D59D36DBAE8}" dt="2023-06-27T11:08:14.625" v="49"/>
          <pc:sldLayoutMkLst>
            <pc:docMk/>
            <pc:sldMasterMk cId="2060821605" sldId="2147483705"/>
            <pc:sldLayoutMk cId="499246204" sldId="2147483763"/>
          </pc:sldLayoutMkLst>
        </pc:sldLayoutChg>
      </pc:sldMasterChg>
    </pc:docChg>
  </pc:docChgLst>
  <pc:docChgLst>
    <pc:chgData name="Guest User" userId="S::urn:spo:anon#b9a956491ace283d46870d455413ed79f687501240908d93dda0d1783417b1da::" providerId="AD" clId="Web-{662A4A1C-5291-88FF-DB4E-9D59E5923CE8}"/>
    <pc:docChg chg="modSld">
      <pc:chgData name="Guest User" userId="S::urn:spo:anon#b9a956491ace283d46870d455413ed79f687501240908d93dda0d1783417b1da::" providerId="AD" clId="Web-{662A4A1C-5291-88FF-DB4E-9D59E5923CE8}" dt="2023-06-28T10:00:14.042" v="6"/>
      <pc:docMkLst>
        <pc:docMk/>
      </pc:docMkLst>
      <pc:sldChg chg="delSp">
        <pc:chgData name="Guest User" userId="S::urn:spo:anon#b9a956491ace283d46870d455413ed79f687501240908d93dda0d1783417b1da::" providerId="AD" clId="Web-{662A4A1C-5291-88FF-DB4E-9D59E5923CE8}" dt="2023-06-28T10:00:14.042" v="6"/>
        <pc:sldMkLst>
          <pc:docMk/>
          <pc:sldMk cId="1897842451" sldId="535"/>
        </pc:sldMkLst>
        <pc:spChg chg="del">
          <ac:chgData name="Guest User" userId="S::urn:spo:anon#b9a956491ace283d46870d455413ed79f687501240908d93dda0d1783417b1da::" providerId="AD" clId="Web-{662A4A1C-5291-88FF-DB4E-9D59E5923CE8}" dt="2023-06-28T10:00:14.042" v="6"/>
          <ac:spMkLst>
            <pc:docMk/>
            <pc:sldMk cId="1897842451" sldId="535"/>
            <ac:spMk id="18" creationId="{2B040412-8A33-1E79-4E33-7BD770EBDAAA}"/>
          </ac:spMkLst>
        </pc:spChg>
      </pc:sldChg>
      <pc:sldChg chg="delSp modSp">
        <pc:chgData name="Guest User" userId="S::urn:spo:anon#b9a956491ace283d46870d455413ed79f687501240908d93dda0d1783417b1da::" providerId="AD" clId="Web-{662A4A1C-5291-88FF-DB4E-9D59E5923CE8}" dt="2023-06-28T10:00:00.995" v="5" actId="1076"/>
        <pc:sldMkLst>
          <pc:docMk/>
          <pc:sldMk cId="1940461013" sldId="536"/>
        </pc:sldMkLst>
        <pc:spChg chg="mod">
          <ac:chgData name="Guest User" userId="S::urn:spo:anon#b9a956491ace283d46870d455413ed79f687501240908d93dda0d1783417b1da::" providerId="AD" clId="Web-{662A4A1C-5291-88FF-DB4E-9D59E5923CE8}" dt="2023-06-28T10:00:00.995" v="5" actId="1076"/>
          <ac:spMkLst>
            <pc:docMk/>
            <pc:sldMk cId="1940461013" sldId="536"/>
            <ac:spMk id="2" creationId="{99E0D4DB-FDBC-5B16-57B3-03FC860B6FF6}"/>
          </ac:spMkLst>
        </pc:spChg>
        <pc:picChg chg="del mod">
          <ac:chgData name="Guest User" userId="S::urn:spo:anon#b9a956491ace283d46870d455413ed79f687501240908d93dda0d1783417b1da::" providerId="AD" clId="Web-{662A4A1C-5291-88FF-DB4E-9D59E5923CE8}" dt="2023-06-28T09:59:49.073" v="2"/>
          <ac:picMkLst>
            <pc:docMk/>
            <pc:sldMk cId="1940461013" sldId="536"/>
            <ac:picMk id="4" creationId="{A09DF7BA-D3DB-6A46-C3BD-68A171AB4673}"/>
          </ac:picMkLst>
        </pc:picChg>
      </pc:sldChg>
    </pc:docChg>
  </pc:docChgLst>
  <pc:docChgLst>
    <pc:chgData name="Guest User" userId="S::urn:spo:anon#b9a956491ace283d46870d455413ed79f687501240908d93dda0d1783417b1da::" providerId="AD" clId="Web-{E6B45CDD-FA1B-1145-9611-F0F7B1B199E6}"/>
    <pc:docChg chg="addSld delSld modSld">
      <pc:chgData name="Guest User" userId="S::urn:spo:anon#b9a956491ace283d46870d455413ed79f687501240908d93dda0d1783417b1da::" providerId="AD" clId="Web-{E6B45CDD-FA1B-1145-9611-F0F7B1B199E6}" dt="2023-06-27T15:42:11.680" v="153" actId="1076"/>
      <pc:docMkLst>
        <pc:docMk/>
      </pc:docMkLst>
      <pc:sldChg chg="modSp">
        <pc:chgData name="Guest User" userId="S::urn:spo:anon#b9a956491ace283d46870d455413ed79f687501240908d93dda0d1783417b1da::" providerId="AD" clId="Web-{E6B45CDD-FA1B-1145-9611-F0F7B1B199E6}" dt="2023-06-27T15:37:37.654" v="105"/>
        <pc:sldMkLst>
          <pc:docMk/>
          <pc:sldMk cId="3693521991" sldId="471"/>
        </pc:sldMkLst>
        <pc:spChg chg="mod">
          <ac:chgData name="Guest User" userId="S::urn:spo:anon#b9a956491ace283d46870d455413ed79f687501240908d93dda0d1783417b1da::" providerId="AD" clId="Web-{E6B45CDD-FA1B-1145-9611-F0F7B1B199E6}" dt="2023-06-27T15:37:37.654" v="105"/>
          <ac:spMkLst>
            <pc:docMk/>
            <pc:sldMk cId="3693521991" sldId="471"/>
            <ac:spMk id="2" creationId="{D8BCD7C7-1517-8804-4DB5-FDA497DD5340}"/>
          </ac:spMkLst>
        </pc:spChg>
        <pc:picChg chg="mod">
          <ac:chgData name="Guest User" userId="S::urn:spo:anon#b9a956491ace283d46870d455413ed79f687501240908d93dda0d1783417b1da::" providerId="AD" clId="Web-{E6B45CDD-FA1B-1145-9611-F0F7B1B199E6}" dt="2023-06-27T15:37:15.169" v="94" actId="1076"/>
          <ac:picMkLst>
            <pc:docMk/>
            <pc:sldMk cId="3693521991" sldId="471"/>
            <ac:picMk id="5" creationId="{7C21C24A-3E0B-EBA5-6C6F-120FD604A2B2}"/>
          </ac:picMkLst>
        </pc:picChg>
      </pc:sldChg>
      <pc:sldChg chg="del">
        <pc:chgData name="Guest User" userId="S::urn:spo:anon#b9a956491ace283d46870d455413ed79f687501240908d93dda0d1783417b1da::" providerId="AD" clId="Web-{E6B45CDD-FA1B-1145-9611-F0F7B1B199E6}" dt="2023-06-27T15:18:00.282" v="0"/>
        <pc:sldMkLst>
          <pc:docMk/>
          <pc:sldMk cId="2449837617" sldId="472"/>
        </pc:sldMkLst>
      </pc:sldChg>
      <pc:sldChg chg="delSp modSp">
        <pc:chgData name="Guest User" userId="S::urn:spo:anon#b9a956491ace283d46870d455413ed79f687501240908d93dda0d1783417b1da::" providerId="AD" clId="Web-{E6B45CDD-FA1B-1145-9611-F0F7B1B199E6}" dt="2023-06-27T15:38:01.717" v="111" actId="1076"/>
        <pc:sldMkLst>
          <pc:docMk/>
          <pc:sldMk cId="314735889" sldId="474"/>
        </pc:sldMkLst>
        <pc:picChg chg="del">
          <ac:chgData name="Guest User" userId="S::urn:spo:anon#b9a956491ace283d46870d455413ed79f687501240908d93dda0d1783417b1da::" providerId="AD" clId="Web-{E6B45CDD-FA1B-1145-9611-F0F7B1B199E6}" dt="2023-06-27T15:37:52.842" v="106"/>
          <ac:picMkLst>
            <pc:docMk/>
            <pc:sldMk cId="314735889" sldId="474"/>
            <ac:picMk id="5" creationId="{929D7A80-56C1-F20A-0610-930EB5DC5398}"/>
          </ac:picMkLst>
        </pc:picChg>
        <pc:picChg chg="mod">
          <ac:chgData name="Guest User" userId="S::urn:spo:anon#b9a956491ace283d46870d455413ed79f687501240908d93dda0d1783417b1da::" providerId="AD" clId="Web-{E6B45CDD-FA1B-1145-9611-F0F7B1B199E6}" dt="2023-06-27T15:38:01.717" v="111" actId="1076"/>
          <ac:picMkLst>
            <pc:docMk/>
            <pc:sldMk cId="314735889" sldId="474"/>
            <ac:picMk id="6" creationId="{7CC9F215-7657-E31F-A158-EA06FA20B2E1}"/>
          </ac:picMkLst>
        </pc:picChg>
        <pc:picChg chg="mod">
          <ac:chgData name="Guest User" userId="S::urn:spo:anon#b9a956491ace283d46870d455413ed79f687501240908d93dda0d1783417b1da::" providerId="AD" clId="Web-{E6B45CDD-FA1B-1145-9611-F0F7B1B199E6}" dt="2023-06-27T15:37:59.530" v="110" actId="1076"/>
          <ac:picMkLst>
            <pc:docMk/>
            <pc:sldMk cId="314735889" sldId="474"/>
            <ac:picMk id="7" creationId="{00487DF3-EAE2-7C45-99F4-523A34BB5E7A}"/>
          </ac:picMkLst>
        </pc:picChg>
      </pc:sldChg>
      <pc:sldChg chg="addSp delSp modSp add del">
        <pc:chgData name="Guest User" userId="S::urn:spo:anon#b9a956491ace283d46870d455413ed79f687501240908d93dda0d1783417b1da::" providerId="AD" clId="Web-{E6B45CDD-FA1B-1145-9611-F0F7B1B199E6}" dt="2023-06-27T15:39:41.346" v="116" actId="1076"/>
        <pc:sldMkLst>
          <pc:docMk/>
          <pc:sldMk cId="1852276735" sldId="481"/>
        </pc:sldMkLst>
        <pc:spChg chg="del">
          <ac:chgData name="Guest User" userId="S::urn:spo:anon#b9a956491ace283d46870d455413ed79f687501240908d93dda0d1783417b1da::" providerId="AD" clId="Web-{E6B45CDD-FA1B-1145-9611-F0F7B1B199E6}" dt="2023-06-27T15:25:42.783" v="66"/>
          <ac:spMkLst>
            <pc:docMk/>
            <pc:sldMk cId="1852276735" sldId="481"/>
            <ac:spMk id="7" creationId="{CB285C3F-24BF-06D5-33C1-E0C1564841E3}"/>
          </ac:spMkLst>
        </pc:spChg>
        <pc:spChg chg="del">
          <ac:chgData name="Guest User" userId="S::urn:spo:anon#b9a956491ace283d46870d455413ed79f687501240908d93dda0d1783417b1da::" providerId="AD" clId="Web-{E6B45CDD-FA1B-1145-9611-F0F7B1B199E6}" dt="2023-06-27T15:25:42.783" v="65"/>
          <ac:spMkLst>
            <pc:docMk/>
            <pc:sldMk cId="1852276735" sldId="481"/>
            <ac:spMk id="8" creationId="{DCD95F2B-C7DC-CE69-12A8-7A5302C6DEBE}"/>
          </ac:spMkLst>
        </pc:spChg>
        <pc:spChg chg="del">
          <ac:chgData name="Guest User" userId="S::urn:spo:anon#b9a956491ace283d46870d455413ed79f687501240908d93dda0d1783417b1da::" providerId="AD" clId="Web-{E6B45CDD-FA1B-1145-9611-F0F7B1B199E6}" dt="2023-06-27T15:25:42.783" v="63"/>
          <ac:spMkLst>
            <pc:docMk/>
            <pc:sldMk cId="1852276735" sldId="481"/>
            <ac:spMk id="11" creationId="{4C59F266-5715-0096-BA53-EB753C9C93BE}"/>
          </ac:spMkLst>
        </pc:spChg>
        <pc:graphicFrameChg chg="del">
          <ac:chgData name="Guest User" userId="S::urn:spo:anon#b9a956491ace283d46870d455413ed79f687501240908d93dda0d1783417b1da::" providerId="AD" clId="Web-{E6B45CDD-FA1B-1145-9611-F0F7B1B199E6}" dt="2023-06-27T15:25:39.939" v="60"/>
          <ac:graphicFrameMkLst>
            <pc:docMk/>
            <pc:sldMk cId="1852276735" sldId="481"/>
            <ac:graphicFrameMk id="6" creationId="{A90C9F91-9A65-656A-0AA5-C4E7CD521718}"/>
          </ac:graphicFrameMkLst>
        </pc:graphicFrameChg>
        <pc:picChg chg="add mod">
          <ac:chgData name="Guest User" userId="S::urn:spo:anon#b9a956491ace283d46870d455413ed79f687501240908d93dda0d1783417b1da::" providerId="AD" clId="Web-{E6B45CDD-FA1B-1145-9611-F0F7B1B199E6}" dt="2023-06-27T15:39:41.346" v="116" actId="1076"/>
          <ac:picMkLst>
            <pc:docMk/>
            <pc:sldMk cId="1852276735" sldId="481"/>
            <ac:picMk id="19" creationId="{284D4982-2480-1BFD-239F-A576909DE464}"/>
          </ac:picMkLst>
        </pc:picChg>
        <pc:cxnChg chg="del">
          <ac:chgData name="Guest User" userId="S::urn:spo:anon#b9a956491ace283d46870d455413ed79f687501240908d93dda0d1783417b1da::" providerId="AD" clId="Web-{E6B45CDD-FA1B-1145-9611-F0F7B1B199E6}" dt="2023-06-27T15:25:42.783" v="64"/>
          <ac:cxnSpMkLst>
            <pc:docMk/>
            <pc:sldMk cId="1852276735" sldId="481"/>
            <ac:cxnSpMk id="9" creationId="{69A022CA-D737-18DB-A0EF-1B14E4B9F0CA}"/>
          </ac:cxnSpMkLst>
        </pc:cxnChg>
        <pc:cxnChg chg="del mod">
          <ac:chgData name="Guest User" userId="S::urn:spo:anon#b9a956491ace283d46870d455413ed79f687501240908d93dda0d1783417b1da::" providerId="AD" clId="Web-{E6B45CDD-FA1B-1145-9611-F0F7B1B199E6}" dt="2023-06-27T15:25:42.783" v="62"/>
          <ac:cxnSpMkLst>
            <pc:docMk/>
            <pc:sldMk cId="1852276735" sldId="481"/>
            <ac:cxnSpMk id="12" creationId="{69E9B876-1255-F9EB-EA08-DE478F88AC71}"/>
          </ac:cxnSpMkLst>
        </pc:cxnChg>
        <pc:cxnChg chg="del mod">
          <ac:chgData name="Guest User" userId="S::urn:spo:anon#b9a956491ace283d46870d455413ed79f687501240908d93dda0d1783417b1da::" providerId="AD" clId="Web-{E6B45CDD-FA1B-1145-9611-F0F7B1B199E6}" dt="2023-06-27T15:25:42.783" v="61"/>
          <ac:cxnSpMkLst>
            <pc:docMk/>
            <pc:sldMk cId="1852276735" sldId="481"/>
            <ac:cxnSpMk id="20" creationId="{81501E0D-394C-4D6F-8E4C-4B80EE97A1EF}"/>
          </ac:cxnSpMkLst>
        </pc:cxnChg>
      </pc:sldChg>
      <pc:sldChg chg="delSp modSp">
        <pc:chgData name="Guest User" userId="S::urn:spo:anon#b9a956491ace283d46870d455413ed79f687501240908d93dda0d1783417b1da::" providerId="AD" clId="Web-{E6B45CDD-FA1B-1145-9611-F0F7B1B199E6}" dt="2023-06-27T15:19:24.191" v="28"/>
        <pc:sldMkLst>
          <pc:docMk/>
          <pc:sldMk cId="4110758242" sldId="513"/>
        </pc:sldMkLst>
        <pc:spChg chg="mod">
          <ac:chgData name="Guest User" userId="S::urn:spo:anon#b9a956491ace283d46870d455413ed79f687501240908d93dda0d1783417b1da::" providerId="AD" clId="Web-{E6B45CDD-FA1B-1145-9611-F0F7B1B199E6}" dt="2023-06-27T15:18:36.955" v="14" actId="20577"/>
          <ac:spMkLst>
            <pc:docMk/>
            <pc:sldMk cId="4110758242" sldId="513"/>
            <ac:spMk id="2" creationId="{3A04C473-06E6-A080-A8FF-C02D3CC7B3ED}"/>
          </ac:spMkLst>
        </pc:spChg>
        <pc:picChg chg="del">
          <ac:chgData name="Guest User" userId="S::urn:spo:anon#b9a956491ace283d46870d455413ed79f687501240908d93dda0d1783417b1da::" providerId="AD" clId="Web-{E6B45CDD-FA1B-1145-9611-F0F7B1B199E6}" dt="2023-06-27T15:19:24.191" v="28"/>
          <ac:picMkLst>
            <pc:docMk/>
            <pc:sldMk cId="4110758242" sldId="513"/>
            <ac:picMk id="18" creationId="{8F8C2BA4-A714-2A6C-C4EC-3E502D16B2B4}"/>
          </ac:picMkLst>
        </pc:picChg>
      </pc:sldChg>
      <pc:sldChg chg="del">
        <pc:chgData name="Guest User" userId="S::urn:spo:anon#b9a956491ace283d46870d455413ed79f687501240908d93dda0d1783417b1da::" providerId="AD" clId="Web-{E6B45CDD-FA1B-1145-9611-F0F7B1B199E6}" dt="2023-06-27T15:25:52.518" v="69"/>
        <pc:sldMkLst>
          <pc:docMk/>
          <pc:sldMk cId="1782751803" sldId="527"/>
        </pc:sldMkLst>
      </pc:sldChg>
      <pc:sldChg chg="del">
        <pc:chgData name="Guest User" userId="S::urn:spo:anon#b9a956491ace283d46870d455413ed79f687501240908d93dda0d1783417b1da::" providerId="AD" clId="Web-{E6B45CDD-FA1B-1145-9611-F0F7B1B199E6}" dt="2023-06-27T15:25:52.565" v="70"/>
        <pc:sldMkLst>
          <pc:docMk/>
          <pc:sldMk cId="2204572350" sldId="528"/>
        </pc:sldMkLst>
      </pc:sldChg>
      <pc:sldChg chg="del">
        <pc:chgData name="Guest User" userId="S::urn:spo:anon#b9a956491ace283d46870d455413ed79f687501240908d93dda0d1783417b1da::" providerId="AD" clId="Web-{E6B45CDD-FA1B-1145-9611-F0F7B1B199E6}" dt="2023-06-27T15:25:56.612" v="71"/>
        <pc:sldMkLst>
          <pc:docMk/>
          <pc:sldMk cId="3344909704" sldId="529"/>
        </pc:sldMkLst>
      </pc:sldChg>
      <pc:sldChg chg="modSp add replId">
        <pc:chgData name="Guest User" userId="S::urn:spo:anon#b9a956491ace283d46870d455413ed79f687501240908d93dda0d1783417b1da::" providerId="AD" clId="Web-{E6B45CDD-FA1B-1145-9611-F0F7B1B199E6}" dt="2023-06-27T15:18:32.876" v="13" actId="1076"/>
        <pc:sldMkLst>
          <pc:docMk/>
          <pc:sldMk cId="4240011899" sldId="532"/>
        </pc:sldMkLst>
        <pc:spChg chg="mod">
          <ac:chgData name="Guest User" userId="S::urn:spo:anon#b9a956491ace283d46870d455413ed79f687501240908d93dda0d1783417b1da::" providerId="AD" clId="Web-{E6B45CDD-FA1B-1145-9611-F0F7B1B199E6}" dt="2023-06-27T15:18:27.642" v="10" actId="20577"/>
          <ac:spMkLst>
            <pc:docMk/>
            <pc:sldMk cId="4240011899" sldId="532"/>
            <ac:spMk id="2" creationId="{3A04C473-06E6-A080-A8FF-C02D3CC7B3ED}"/>
          </ac:spMkLst>
        </pc:spChg>
        <pc:picChg chg="mod">
          <ac:chgData name="Guest User" userId="S::urn:spo:anon#b9a956491ace283d46870d455413ed79f687501240908d93dda0d1783417b1da::" providerId="AD" clId="Web-{E6B45CDD-FA1B-1145-9611-F0F7B1B199E6}" dt="2023-06-27T15:18:32.876" v="13" actId="1076"/>
          <ac:picMkLst>
            <pc:docMk/>
            <pc:sldMk cId="4240011899" sldId="532"/>
            <ac:picMk id="18" creationId="{8F8C2BA4-A714-2A6C-C4EC-3E502D16B2B4}"/>
          </ac:picMkLst>
        </pc:picChg>
      </pc:sldChg>
      <pc:sldChg chg="addSp delSp modSp new del">
        <pc:chgData name="Guest User" userId="S::urn:spo:anon#b9a956491ace283d46870d455413ed79f687501240908d93dda0d1783417b1da::" providerId="AD" clId="Web-{E6B45CDD-FA1B-1145-9611-F0F7B1B199E6}" dt="2023-06-27T15:19:12.003" v="27"/>
        <pc:sldMkLst>
          <pc:docMk/>
          <pc:sldMk cId="3458528311" sldId="533"/>
        </pc:sldMkLst>
        <pc:spChg chg="del">
          <ac:chgData name="Guest User" userId="S::urn:spo:anon#b9a956491ace283d46870d455413ed79f687501240908d93dda0d1783417b1da::" providerId="AD" clId="Web-{E6B45CDD-FA1B-1145-9611-F0F7B1B199E6}" dt="2023-06-27T15:18:50.799" v="16"/>
          <ac:spMkLst>
            <pc:docMk/>
            <pc:sldMk cId="3458528311" sldId="533"/>
            <ac:spMk id="4" creationId="{2733D264-A3F6-362B-63B3-E029EC50F436}"/>
          </ac:spMkLst>
        </pc:spChg>
        <pc:picChg chg="add mod ord">
          <ac:chgData name="Guest User" userId="S::urn:spo:anon#b9a956491ace283d46870d455413ed79f687501240908d93dda0d1783417b1da::" providerId="AD" clId="Web-{E6B45CDD-FA1B-1145-9611-F0F7B1B199E6}" dt="2023-06-27T15:19:10.003" v="26" actId="14100"/>
          <ac:picMkLst>
            <pc:docMk/>
            <pc:sldMk cId="3458528311" sldId="533"/>
            <ac:picMk id="5" creationId="{3A9A3BA1-995A-68D1-7614-24352FA9FDE8}"/>
          </ac:picMkLst>
        </pc:picChg>
        <pc:picChg chg="add mod">
          <ac:chgData name="Guest User" userId="S::urn:spo:anon#b9a956491ace283d46870d455413ed79f687501240908d93dda0d1783417b1da::" providerId="AD" clId="Web-{E6B45CDD-FA1B-1145-9611-F0F7B1B199E6}" dt="2023-06-27T15:19:08.518" v="25" actId="1076"/>
          <ac:picMkLst>
            <pc:docMk/>
            <pc:sldMk cId="3458528311" sldId="533"/>
            <ac:picMk id="6" creationId="{C974A266-F285-8F94-CD02-7816F12485FB}"/>
          </ac:picMkLst>
        </pc:picChg>
      </pc:sldChg>
      <pc:sldChg chg="addSp delSp modSp new">
        <pc:chgData name="Guest User" userId="S::urn:spo:anon#b9a956491ace283d46870d455413ed79f687501240908d93dda0d1783417b1da::" providerId="AD" clId="Web-{E6B45CDD-FA1B-1145-9611-F0F7B1B199E6}" dt="2023-06-27T15:21:51.790" v="45" actId="1076"/>
        <pc:sldMkLst>
          <pc:docMk/>
          <pc:sldMk cId="4277384073" sldId="533"/>
        </pc:sldMkLst>
        <pc:spChg chg="mod">
          <ac:chgData name="Guest User" userId="S::urn:spo:anon#b9a956491ace283d46870d455413ed79f687501240908d93dda0d1783417b1da::" providerId="AD" clId="Web-{E6B45CDD-FA1B-1145-9611-F0F7B1B199E6}" dt="2023-06-27T15:21:32.555" v="36" actId="20577"/>
          <ac:spMkLst>
            <pc:docMk/>
            <pc:sldMk cId="4277384073" sldId="533"/>
            <ac:spMk id="3" creationId="{6221EB08-E2EF-2652-0BCE-1BAC8B1DA69E}"/>
          </ac:spMkLst>
        </pc:spChg>
        <pc:spChg chg="del">
          <ac:chgData name="Guest User" userId="S::urn:spo:anon#b9a956491ace283d46870d455413ed79f687501240908d93dda0d1783417b1da::" providerId="AD" clId="Web-{E6B45CDD-FA1B-1145-9611-F0F7B1B199E6}" dt="2023-06-27T15:21:32.774" v="37"/>
          <ac:spMkLst>
            <pc:docMk/>
            <pc:sldMk cId="4277384073" sldId="533"/>
            <ac:spMk id="4" creationId="{68ADC20A-5547-1B07-1362-DC8DD02FE01D}"/>
          </ac:spMkLst>
        </pc:spChg>
        <pc:picChg chg="add mod ord">
          <ac:chgData name="Guest User" userId="S::urn:spo:anon#b9a956491ace283d46870d455413ed79f687501240908d93dda0d1783417b1da::" providerId="AD" clId="Web-{E6B45CDD-FA1B-1145-9611-F0F7B1B199E6}" dt="2023-06-27T15:21:42.165" v="41" actId="1076"/>
          <ac:picMkLst>
            <pc:docMk/>
            <pc:sldMk cId="4277384073" sldId="533"/>
            <ac:picMk id="5" creationId="{EA05A8AC-8819-9471-FCE9-FCC80B915917}"/>
          </ac:picMkLst>
        </pc:picChg>
        <pc:picChg chg="add mod">
          <ac:chgData name="Guest User" userId="S::urn:spo:anon#b9a956491ace283d46870d455413ed79f687501240908d93dda0d1783417b1da::" providerId="AD" clId="Web-{E6B45CDD-FA1B-1145-9611-F0F7B1B199E6}" dt="2023-06-27T15:21:51.790" v="45" actId="1076"/>
          <ac:picMkLst>
            <pc:docMk/>
            <pc:sldMk cId="4277384073" sldId="533"/>
            <ac:picMk id="6" creationId="{DA5C4008-0C68-B671-95C3-185619312AE0}"/>
          </ac:picMkLst>
        </pc:picChg>
      </pc:sldChg>
      <pc:sldChg chg="addSp delSp modSp new">
        <pc:chgData name="Guest User" userId="S::urn:spo:anon#b9a956491ace283d46870d455413ed79f687501240908d93dda0d1783417b1da::" providerId="AD" clId="Web-{E6B45CDD-FA1B-1145-9611-F0F7B1B199E6}" dt="2023-06-27T15:22:30.432" v="59"/>
        <pc:sldMkLst>
          <pc:docMk/>
          <pc:sldMk cId="150321456" sldId="534"/>
        </pc:sldMkLst>
        <pc:spChg chg="mod">
          <ac:chgData name="Guest User" userId="S::urn:spo:anon#b9a956491ace283d46870d455413ed79f687501240908d93dda0d1783417b1da::" providerId="AD" clId="Web-{E6B45CDD-FA1B-1145-9611-F0F7B1B199E6}" dt="2023-06-27T15:22:15.979" v="58" actId="20577"/>
          <ac:spMkLst>
            <pc:docMk/>
            <pc:sldMk cId="150321456" sldId="534"/>
            <ac:spMk id="3" creationId="{D1AB2D95-331C-7B72-5A66-02BF0C3F6DD7}"/>
          </ac:spMkLst>
        </pc:spChg>
        <pc:spChg chg="del">
          <ac:chgData name="Guest User" userId="S::urn:spo:anon#b9a956491ace283d46870d455413ed79f687501240908d93dda0d1783417b1da::" providerId="AD" clId="Web-{E6B45CDD-FA1B-1145-9611-F0F7B1B199E6}" dt="2023-06-27T15:22:30.432" v="59"/>
          <ac:spMkLst>
            <pc:docMk/>
            <pc:sldMk cId="150321456" sldId="534"/>
            <ac:spMk id="4" creationId="{767BF840-B8A9-7DF5-73AA-1410852AD718}"/>
          </ac:spMkLst>
        </pc:spChg>
        <pc:picChg chg="add mod ord">
          <ac:chgData name="Guest User" userId="S::urn:spo:anon#b9a956491ace283d46870d455413ed79f687501240908d93dda0d1783417b1da::" providerId="AD" clId="Web-{E6B45CDD-FA1B-1145-9611-F0F7B1B199E6}" dt="2023-06-27T15:22:30.432" v="59"/>
          <ac:picMkLst>
            <pc:docMk/>
            <pc:sldMk cId="150321456" sldId="534"/>
            <ac:picMk id="5" creationId="{36F794F8-553D-46B9-1A45-DB6EF85EFDA6}"/>
          </ac:picMkLst>
        </pc:picChg>
      </pc:sldChg>
      <pc:sldChg chg="addSp delSp modSp add replId">
        <pc:chgData name="Guest User" userId="S::urn:spo:anon#b9a956491ace283d46870d455413ed79f687501240908d93dda0d1783417b1da::" providerId="AD" clId="Web-{E6B45CDD-FA1B-1145-9611-F0F7B1B199E6}" dt="2023-06-27T15:32:02.610" v="93" actId="1076"/>
        <pc:sldMkLst>
          <pc:docMk/>
          <pc:sldMk cId="1897842451" sldId="535"/>
        </pc:sldMkLst>
        <pc:spChg chg="mod">
          <ac:chgData name="Guest User" userId="S::urn:spo:anon#b9a956491ace283d46870d455413ed79f687501240908d93dda0d1783417b1da::" providerId="AD" clId="Web-{E6B45CDD-FA1B-1145-9611-F0F7B1B199E6}" dt="2023-06-27T15:31:07.858" v="77" actId="20577"/>
          <ac:spMkLst>
            <pc:docMk/>
            <pc:sldMk cId="1897842451" sldId="535"/>
            <ac:spMk id="3" creationId="{C637763A-4E16-3072-01A8-BFE73697E7EC}"/>
          </ac:spMkLst>
        </pc:spChg>
        <pc:spChg chg="add del mod">
          <ac:chgData name="Guest User" userId="S::urn:spo:anon#b9a956491ace283d46870d455413ed79f687501240908d93dda0d1783417b1da::" providerId="AD" clId="Web-{E6B45CDD-FA1B-1145-9611-F0F7B1B199E6}" dt="2023-06-27T15:31:22.296" v="84"/>
          <ac:spMkLst>
            <pc:docMk/>
            <pc:sldMk cId="1897842451" sldId="535"/>
            <ac:spMk id="5" creationId="{59F7A97E-08A9-4F1E-3408-E81F8A054965}"/>
          </ac:spMkLst>
        </pc:spChg>
        <pc:spChg chg="add del mod">
          <ac:chgData name="Guest User" userId="S::urn:spo:anon#b9a956491ace283d46870d455413ed79f687501240908d93dda0d1783417b1da::" providerId="AD" clId="Web-{E6B45CDD-FA1B-1145-9611-F0F7B1B199E6}" dt="2023-06-27T15:31:28.999" v="87"/>
          <ac:spMkLst>
            <pc:docMk/>
            <pc:sldMk cId="1897842451" sldId="535"/>
            <ac:spMk id="10" creationId="{A1CF6947-E14E-052F-85A3-ACBF74F9DE7B}"/>
          </ac:spMkLst>
        </pc:spChg>
        <pc:spChg chg="del">
          <ac:chgData name="Guest User" userId="S::urn:spo:anon#b9a956491ace283d46870d455413ed79f687501240908d93dda0d1783417b1da::" providerId="AD" clId="Web-{E6B45CDD-FA1B-1145-9611-F0F7B1B199E6}" dt="2023-06-27T15:31:12.264" v="80"/>
          <ac:spMkLst>
            <pc:docMk/>
            <pc:sldMk cId="1897842451" sldId="535"/>
            <ac:spMk id="11" creationId="{E87F9FC3-92A6-54FB-D181-34A5E0355DF6}"/>
          </ac:spMkLst>
        </pc:spChg>
        <pc:spChg chg="del">
          <ac:chgData name="Guest User" userId="S::urn:spo:anon#b9a956491ace283d46870d455413ed79f687501240908d93dda0d1783417b1da::" providerId="AD" clId="Web-{E6B45CDD-FA1B-1145-9611-F0F7B1B199E6}" dt="2023-06-27T15:31:12.264" v="79"/>
          <ac:spMkLst>
            <pc:docMk/>
            <pc:sldMk cId="1897842451" sldId="535"/>
            <ac:spMk id="12" creationId="{E2160C0F-CAEC-9BDE-0173-16A829DD3EF6}"/>
          </ac:spMkLst>
        </pc:spChg>
        <pc:spChg chg="del">
          <ac:chgData name="Guest User" userId="S::urn:spo:anon#b9a956491ace283d46870d455413ed79f687501240908d93dda0d1783417b1da::" providerId="AD" clId="Web-{E6B45CDD-FA1B-1145-9611-F0F7B1B199E6}" dt="2023-06-27T15:31:12.264" v="78"/>
          <ac:spMkLst>
            <pc:docMk/>
            <pc:sldMk cId="1897842451" sldId="535"/>
            <ac:spMk id="13" creationId="{77F6A3D0-7E07-B4D0-E91A-25BC652DDA43}"/>
          </ac:spMkLst>
        </pc:spChg>
        <pc:spChg chg="add del mod">
          <ac:chgData name="Guest User" userId="S::urn:spo:anon#b9a956491ace283d46870d455413ed79f687501240908d93dda0d1783417b1da::" providerId="AD" clId="Web-{E6B45CDD-FA1B-1145-9611-F0F7B1B199E6}" dt="2023-06-27T15:31:52.578" v="89"/>
          <ac:spMkLst>
            <pc:docMk/>
            <pc:sldMk cId="1897842451" sldId="535"/>
            <ac:spMk id="15" creationId="{9BBD7645-8C81-66D2-CBF8-01771A3EA24E}"/>
          </ac:spMkLst>
        </pc:spChg>
        <pc:spChg chg="add mod">
          <ac:chgData name="Guest User" userId="S::urn:spo:anon#b9a956491ace283d46870d455413ed79f687501240908d93dda0d1783417b1da::" providerId="AD" clId="Web-{E6B45CDD-FA1B-1145-9611-F0F7B1B199E6}" dt="2023-06-27T15:31:50.047" v="88"/>
          <ac:spMkLst>
            <pc:docMk/>
            <pc:sldMk cId="1897842451" sldId="535"/>
            <ac:spMk id="18" creationId="{2B040412-8A33-1E79-4E33-7BD770EBDAAA}"/>
          </ac:spMkLst>
        </pc:spChg>
        <pc:picChg chg="del">
          <ac:chgData name="Guest User" userId="S::urn:spo:anon#b9a956491ace283d46870d455413ed79f687501240908d93dda0d1783417b1da::" providerId="AD" clId="Web-{E6B45CDD-FA1B-1145-9611-F0F7B1B199E6}" dt="2023-06-27T15:31:12.374" v="83"/>
          <ac:picMkLst>
            <pc:docMk/>
            <pc:sldMk cId="1897842451" sldId="535"/>
            <ac:picMk id="7" creationId="{7DD04757-9E44-0170-1C5A-C471C8C0168D}"/>
          </ac:picMkLst>
        </pc:picChg>
        <pc:picChg chg="del">
          <ac:chgData name="Guest User" userId="S::urn:spo:anon#b9a956491ace283d46870d455413ed79f687501240908d93dda0d1783417b1da::" providerId="AD" clId="Web-{E6B45CDD-FA1B-1145-9611-F0F7B1B199E6}" dt="2023-06-27T15:31:12.342" v="82"/>
          <ac:picMkLst>
            <pc:docMk/>
            <pc:sldMk cId="1897842451" sldId="535"/>
            <ac:picMk id="8" creationId="{9A1A0D45-B76D-D7E9-570B-2A13225EF84B}"/>
          </ac:picMkLst>
        </pc:picChg>
        <pc:picChg chg="del">
          <ac:chgData name="Guest User" userId="S::urn:spo:anon#b9a956491ace283d46870d455413ed79f687501240908d93dda0d1783417b1da::" providerId="AD" clId="Web-{E6B45CDD-FA1B-1145-9611-F0F7B1B199E6}" dt="2023-06-27T15:31:12.311" v="81"/>
          <ac:picMkLst>
            <pc:docMk/>
            <pc:sldMk cId="1897842451" sldId="535"/>
            <ac:picMk id="9" creationId="{403607CA-BD93-F571-B83F-682AAD3A5D7F}"/>
          </ac:picMkLst>
        </pc:picChg>
        <pc:picChg chg="add del mod ord">
          <ac:chgData name="Guest User" userId="S::urn:spo:anon#b9a956491ace283d46870d455413ed79f687501240908d93dda0d1783417b1da::" providerId="AD" clId="Web-{E6B45CDD-FA1B-1145-9611-F0F7B1B199E6}" dt="2023-06-27T15:31:50.047" v="88"/>
          <ac:picMkLst>
            <pc:docMk/>
            <pc:sldMk cId="1897842451" sldId="535"/>
            <ac:picMk id="16" creationId="{E0832993-E3FD-70A8-0697-7C918C6E62A9}"/>
          </ac:picMkLst>
        </pc:picChg>
        <pc:picChg chg="add mod ord">
          <ac:chgData name="Guest User" userId="S::urn:spo:anon#b9a956491ace283d46870d455413ed79f687501240908d93dda0d1783417b1da::" providerId="AD" clId="Web-{E6B45CDD-FA1B-1145-9611-F0F7B1B199E6}" dt="2023-06-27T15:32:02.610" v="93" actId="1076"/>
          <ac:picMkLst>
            <pc:docMk/>
            <pc:sldMk cId="1897842451" sldId="535"/>
            <ac:picMk id="19" creationId="{414D32D1-060C-ED55-045A-B7AE9021E37C}"/>
          </ac:picMkLst>
        </pc:picChg>
      </pc:sldChg>
      <pc:sldChg chg="addSp delSp modSp new">
        <pc:chgData name="Guest User" userId="S::urn:spo:anon#b9a956491ace283d46870d455413ed79f687501240908d93dda0d1783417b1da::" providerId="AD" clId="Web-{E6B45CDD-FA1B-1145-9611-F0F7B1B199E6}" dt="2023-06-27T15:42:11.680" v="153" actId="1076"/>
        <pc:sldMkLst>
          <pc:docMk/>
          <pc:sldMk cId="1940461013" sldId="536"/>
        </pc:sldMkLst>
        <pc:spChg chg="mod">
          <ac:chgData name="Guest User" userId="S::urn:spo:anon#b9a956491ace283d46870d455413ed79f687501240908d93dda0d1783417b1da::" providerId="AD" clId="Web-{E6B45CDD-FA1B-1145-9611-F0F7B1B199E6}" dt="2023-06-27T15:42:09.883" v="152" actId="1076"/>
          <ac:spMkLst>
            <pc:docMk/>
            <pc:sldMk cId="1940461013" sldId="536"/>
            <ac:spMk id="2" creationId="{99E0D4DB-FDBC-5B16-57B3-03FC860B6FF6}"/>
          </ac:spMkLst>
        </pc:spChg>
        <pc:picChg chg="add del mod ord">
          <ac:chgData name="Guest User" userId="S::urn:spo:anon#b9a956491ace283d46870d455413ed79f687501240908d93dda0d1783417b1da::" providerId="AD" clId="Web-{E6B45CDD-FA1B-1145-9611-F0F7B1B199E6}" dt="2023-06-27T15:41:43.710" v="144"/>
          <ac:picMkLst>
            <pc:docMk/>
            <pc:sldMk cId="1940461013" sldId="536"/>
            <ac:picMk id="3" creationId="{93EE8FE3-501E-E240-7B7F-8854D9F6CF63}"/>
          </ac:picMkLst>
        </pc:picChg>
        <pc:picChg chg="add mod">
          <ac:chgData name="Guest User" userId="S::urn:spo:anon#b9a956491ace283d46870d455413ed79f687501240908d93dda0d1783417b1da::" providerId="AD" clId="Web-{E6B45CDD-FA1B-1145-9611-F0F7B1B199E6}" dt="2023-06-27T15:42:11.680" v="153" actId="1076"/>
          <ac:picMkLst>
            <pc:docMk/>
            <pc:sldMk cId="1940461013" sldId="536"/>
            <ac:picMk id="4" creationId="{A09DF7BA-D3DB-6A46-C3BD-68A171AB4673}"/>
          </ac:picMkLst>
        </pc:picChg>
      </pc:sldChg>
      <pc:sldChg chg="new del">
        <pc:chgData name="Guest User" userId="S::urn:spo:anon#b9a956491ace283d46870d455413ed79f687501240908d93dda0d1783417b1da::" providerId="AD" clId="Web-{E6B45CDD-FA1B-1145-9611-F0F7B1B199E6}" dt="2023-06-27T15:38:45.610" v="113"/>
        <pc:sldMkLst>
          <pc:docMk/>
          <pc:sldMk cId="4175613603" sldId="536"/>
        </pc:sldMkLst>
      </pc:sldChg>
    </pc:docChg>
  </pc:docChgLst>
  <pc:docChgLst>
    <pc:chgData name="Guest User" userId="S::urn:spo:anon#d9afdd7edfd83755985fc1b95f079fd80fcd6e50d7b3102799c87d798413cde8::" providerId="AD" clId="Web-{AF82F0DF-E916-2611-D0A0-8886DF8401D1}"/>
    <pc:docChg chg="addSld delSld modSld">
      <pc:chgData name="Guest User" userId="S::urn:spo:anon#d9afdd7edfd83755985fc1b95f079fd80fcd6e50d7b3102799c87d798413cde8::" providerId="AD" clId="Web-{AF82F0DF-E916-2611-D0A0-8886DF8401D1}" dt="2023-02-28T12:49:41.101" v="151" actId="14100"/>
      <pc:docMkLst>
        <pc:docMk/>
      </pc:docMkLst>
      <pc:sldChg chg="modSp">
        <pc:chgData name="Guest User" userId="S::urn:spo:anon#d9afdd7edfd83755985fc1b95f079fd80fcd6e50d7b3102799c87d798413cde8::" providerId="AD" clId="Web-{AF82F0DF-E916-2611-D0A0-8886DF8401D1}" dt="2023-02-28T12:49:41.101" v="151" actId="14100"/>
        <pc:sldMkLst>
          <pc:docMk/>
          <pc:sldMk cId="1606681892" sldId="325"/>
        </pc:sldMkLst>
        <pc:picChg chg="mod">
          <ac:chgData name="Guest User" userId="S::urn:spo:anon#d9afdd7edfd83755985fc1b95f079fd80fcd6e50d7b3102799c87d798413cde8::" providerId="AD" clId="Web-{AF82F0DF-E916-2611-D0A0-8886DF8401D1}" dt="2023-02-28T12:49:41.101" v="151" actId="14100"/>
          <ac:picMkLst>
            <pc:docMk/>
            <pc:sldMk cId="1606681892" sldId="325"/>
            <ac:picMk id="7" creationId="{35A14F2C-7548-468C-5FC0-1C8DDC840F4F}"/>
          </ac:picMkLst>
        </pc:picChg>
      </pc:sldChg>
      <pc:sldChg chg="modSp">
        <pc:chgData name="Guest User" userId="S::urn:spo:anon#d9afdd7edfd83755985fc1b95f079fd80fcd6e50d7b3102799c87d798413cde8::" providerId="AD" clId="Web-{AF82F0DF-E916-2611-D0A0-8886DF8401D1}" dt="2023-02-28T12:47:00.012" v="149" actId="1076"/>
        <pc:sldMkLst>
          <pc:docMk/>
          <pc:sldMk cId="2696278479" sldId="326"/>
        </pc:sldMkLst>
        <pc:picChg chg="mod">
          <ac:chgData name="Guest User" userId="S::urn:spo:anon#d9afdd7edfd83755985fc1b95f079fd80fcd6e50d7b3102799c87d798413cde8::" providerId="AD" clId="Web-{AF82F0DF-E916-2611-D0A0-8886DF8401D1}" dt="2023-02-28T12:47:00.012" v="149" actId="1076"/>
          <ac:picMkLst>
            <pc:docMk/>
            <pc:sldMk cId="2696278479" sldId="326"/>
            <ac:picMk id="6" creationId="{E46F034A-D830-FC26-69AF-83964AC44B75}"/>
          </ac:picMkLst>
        </pc:picChg>
      </pc:sldChg>
      <pc:sldChg chg="modSp">
        <pc:chgData name="Guest User" userId="S::urn:spo:anon#d9afdd7edfd83755985fc1b95f079fd80fcd6e50d7b3102799c87d798413cde8::" providerId="AD" clId="Web-{AF82F0DF-E916-2611-D0A0-8886DF8401D1}" dt="2023-02-28T12:32:31.109" v="1" actId="1076"/>
        <pc:sldMkLst>
          <pc:docMk/>
          <pc:sldMk cId="3904547954" sldId="467"/>
        </pc:sldMkLst>
        <pc:picChg chg="mod">
          <ac:chgData name="Guest User" userId="S::urn:spo:anon#d9afdd7edfd83755985fc1b95f079fd80fcd6e50d7b3102799c87d798413cde8::" providerId="AD" clId="Web-{AF82F0DF-E916-2611-D0A0-8886DF8401D1}" dt="2023-02-28T12:32:31.109" v="1" actId="1076"/>
          <ac:picMkLst>
            <pc:docMk/>
            <pc:sldMk cId="3904547954" sldId="467"/>
            <ac:picMk id="6" creationId="{C8BE19C7-D3D4-6C13-EBD0-6A09F283D6B4}"/>
          </ac:picMkLst>
        </pc:picChg>
      </pc:sldChg>
      <pc:sldChg chg="modSp">
        <pc:chgData name="Guest User" userId="S::urn:spo:anon#d9afdd7edfd83755985fc1b95f079fd80fcd6e50d7b3102799c87d798413cde8::" providerId="AD" clId="Web-{AF82F0DF-E916-2611-D0A0-8886DF8401D1}" dt="2023-02-28T12:44:19.688" v="137" actId="20577"/>
        <pc:sldMkLst>
          <pc:docMk/>
          <pc:sldMk cId="3543099025" sldId="477"/>
        </pc:sldMkLst>
        <pc:spChg chg="mod">
          <ac:chgData name="Guest User" userId="S::urn:spo:anon#d9afdd7edfd83755985fc1b95f079fd80fcd6e50d7b3102799c87d798413cde8::" providerId="AD" clId="Web-{AF82F0DF-E916-2611-D0A0-8886DF8401D1}" dt="2023-02-28T12:44:19.688" v="137" actId="20577"/>
          <ac:spMkLst>
            <pc:docMk/>
            <pc:sldMk cId="3543099025" sldId="477"/>
            <ac:spMk id="4" creationId="{C2E50D1B-9A94-F354-0CEF-CA8B6C096A57}"/>
          </ac:spMkLst>
        </pc:spChg>
      </pc:sldChg>
      <pc:sldChg chg="modSp">
        <pc:chgData name="Guest User" userId="S::urn:spo:anon#d9afdd7edfd83755985fc1b95f079fd80fcd6e50d7b3102799c87d798413cde8::" providerId="AD" clId="Web-{AF82F0DF-E916-2611-D0A0-8886DF8401D1}" dt="2023-02-28T12:43:41.404" v="135"/>
        <pc:sldMkLst>
          <pc:docMk/>
          <pc:sldMk cId="36393179" sldId="478"/>
        </pc:sldMkLst>
        <pc:picChg chg="mod ord">
          <ac:chgData name="Guest User" userId="S::urn:spo:anon#d9afdd7edfd83755985fc1b95f079fd80fcd6e50d7b3102799c87d798413cde8::" providerId="AD" clId="Web-{AF82F0DF-E916-2611-D0A0-8886DF8401D1}" dt="2023-02-28T12:43:41.404" v="135"/>
          <ac:picMkLst>
            <pc:docMk/>
            <pc:sldMk cId="36393179" sldId="478"/>
            <ac:picMk id="6" creationId="{044117E0-DD94-B393-F725-EE318E97E5B6}"/>
          </ac:picMkLst>
        </pc:picChg>
        <pc:picChg chg="mod">
          <ac:chgData name="Guest User" userId="S::urn:spo:anon#d9afdd7edfd83755985fc1b95f079fd80fcd6e50d7b3102799c87d798413cde8::" providerId="AD" clId="Web-{AF82F0DF-E916-2611-D0A0-8886DF8401D1}" dt="2023-02-28T12:43:38.920" v="134" actId="1076"/>
          <ac:picMkLst>
            <pc:docMk/>
            <pc:sldMk cId="36393179" sldId="478"/>
            <ac:picMk id="22" creationId="{CD9F78F6-A0BB-6326-2377-95F25EC85C20}"/>
          </ac:picMkLst>
        </pc:picChg>
      </pc:sldChg>
      <pc:sldChg chg="del">
        <pc:chgData name="Guest User" userId="S::urn:spo:anon#d9afdd7edfd83755985fc1b95f079fd80fcd6e50d7b3102799c87d798413cde8::" providerId="AD" clId="Web-{AF82F0DF-E916-2611-D0A0-8886DF8401D1}" dt="2023-02-28T12:42:52.620" v="128"/>
        <pc:sldMkLst>
          <pc:docMk/>
          <pc:sldMk cId="4058211023" sldId="479"/>
        </pc:sldMkLst>
      </pc:sldChg>
      <pc:sldChg chg="modSp">
        <pc:chgData name="Guest User" userId="S::urn:spo:anon#d9afdd7edfd83755985fc1b95f079fd80fcd6e50d7b3102799c87d798413cde8::" providerId="AD" clId="Web-{AF82F0DF-E916-2611-D0A0-8886DF8401D1}" dt="2023-02-28T12:43:02.589" v="130"/>
        <pc:sldMkLst>
          <pc:docMk/>
          <pc:sldMk cId="4284670375" sldId="480"/>
        </pc:sldMkLst>
        <pc:spChg chg="mod">
          <ac:chgData name="Guest User" userId="S::urn:spo:anon#d9afdd7edfd83755985fc1b95f079fd80fcd6e50d7b3102799c87d798413cde8::" providerId="AD" clId="Web-{AF82F0DF-E916-2611-D0A0-8886DF8401D1}" dt="2023-02-28T12:43:02.589" v="130"/>
          <ac:spMkLst>
            <pc:docMk/>
            <pc:sldMk cId="4284670375" sldId="480"/>
            <ac:spMk id="5" creationId="{A567B4CC-8F80-A5AA-6DDC-80204BB6A6F1}"/>
          </ac:spMkLst>
        </pc:spChg>
      </pc:sldChg>
      <pc:sldChg chg="modSp">
        <pc:chgData name="Guest User" userId="S::urn:spo:anon#d9afdd7edfd83755985fc1b95f079fd80fcd6e50d7b3102799c87d798413cde8::" providerId="AD" clId="Web-{AF82F0DF-E916-2611-D0A0-8886DF8401D1}" dt="2023-02-28T12:42:58.089" v="129"/>
        <pc:sldMkLst>
          <pc:docMk/>
          <pc:sldMk cId="1852276735" sldId="481"/>
        </pc:sldMkLst>
        <pc:spChg chg="mod">
          <ac:chgData name="Guest User" userId="S::urn:spo:anon#d9afdd7edfd83755985fc1b95f079fd80fcd6e50d7b3102799c87d798413cde8::" providerId="AD" clId="Web-{AF82F0DF-E916-2611-D0A0-8886DF8401D1}" dt="2023-02-28T12:42:58.089" v="129"/>
          <ac:spMkLst>
            <pc:docMk/>
            <pc:sldMk cId="1852276735" sldId="481"/>
            <ac:spMk id="5" creationId="{A567B4CC-8F80-A5AA-6DDC-80204BB6A6F1}"/>
          </ac:spMkLst>
        </pc:spChg>
      </pc:sldChg>
      <pc:sldChg chg="modSp">
        <pc:chgData name="Guest User" userId="S::urn:spo:anon#d9afdd7edfd83755985fc1b95f079fd80fcd6e50d7b3102799c87d798413cde8::" providerId="AD" clId="Web-{AF82F0DF-E916-2611-D0A0-8886DF8401D1}" dt="2023-02-28T12:43:05.871" v="131"/>
        <pc:sldMkLst>
          <pc:docMk/>
          <pc:sldMk cId="2099345469" sldId="482"/>
        </pc:sldMkLst>
        <pc:spChg chg="mod">
          <ac:chgData name="Guest User" userId="S::urn:spo:anon#d9afdd7edfd83755985fc1b95f079fd80fcd6e50d7b3102799c87d798413cde8::" providerId="AD" clId="Web-{AF82F0DF-E916-2611-D0A0-8886DF8401D1}" dt="2023-02-28T12:43:05.871" v="131"/>
          <ac:spMkLst>
            <pc:docMk/>
            <pc:sldMk cId="2099345469" sldId="482"/>
            <ac:spMk id="5" creationId="{A567B4CC-8F80-A5AA-6DDC-80204BB6A6F1}"/>
          </ac:spMkLst>
        </pc:spChg>
      </pc:sldChg>
      <pc:sldChg chg="addSp delSp modSp">
        <pc:chgData name="Guest User" userId="S::urn:spo:anon#d9afdd7edfd83755985fc1b95f079fd80fcd6e50d7b3102799c87d798413cde8::" providerId="AD" clId="Web-{AF82F0DF-E916-2611-D0A0-8886DF8401D1}" dt="2023-02-28T12:46:00.304" v="145"/>
        <pc:sldMkLst>
          <pc:docMk/>
          <pc:sldMk cId="2130499460" sldId="486"/>
        </pc:sldMkLst>
        <pc:spChg chg="add del mod">
          <ac:chgData name="Guest User" userId="S::urn:spo:anon#d9afdd7edfd83755985fc1b95f079fd80fcd6e50d7b3102799c87d798413cde8::" providerId="AD" clId="Web-{AF82F0DF-E916-2611-D0A0-8886DF8401D1}" dt="2023-02-28T12:45:09.254" v="139"/>
          <ac:spMkLst>
            <pc:docMk/>
            <pc:sldMk cId="2130499460" sldId="486"/>
            <ac:spMk id="8" creationId="{5DE7B70E-BD94-F3F7-F0F4-31CD37E62A06}"/>
          </ac:spMkLst>
        </pc:spChg>
        <pc:spChg chg="add del mod">
          <ac:chgData name="Guest User" userId="S::urn:spo:anon#d9afdd7edfd83755985fc1b95f079fd80fcd6e50d7b3102799c87d798413cde8::" providerId="AD" clId="Web-{AF82F0DF-E916-2611-D0A0-8886DF8401D1}" dt="2023-02-28T12:45:57.882" v="144"/>
          <ac:spMkLst>
            <pc:docMk/>
            <pc:sldMk cId="2130499460" sldId="486"/>
            <ac:spMk id="11" creationId="{31959EB0-094C-08C2-496B-91461F0F8388}"/>
          </ac:spMkLst>
        </pc:spChg>
        <pc:spChg chg="del">
          <ac:chgData name="Guest User" userId="S::urn:spo:anon#d9afdd7edfd83755985fc1b95f079fd80fcd6e50d7b3102799c87d798413cde8::" providerId="AD" clId="Web-{AF82F0DF-E916-2611-D0A0-8886DF8401D1}" dt="2023-02-28T12:33:24.238" v="2"/>
          <ac:spMkLst>
            <pc:docMk/>
            <pc:sldMk cId="2130499460" sldId="486"/>
            <ac:spMk id="14" creationId="{F5295B04-7995-91BD-FC1F-F263E59B64BF}"/>
          </ac:spMkLst>
        </pc:spChg>
        <pc:picChg chg="add del mod ord modCrop">
          <ac:chgData name="Guest User" userId="S::urn:spo:anon#d9afdd7edfd83755985fc1b95f079fd80fcd6e50d7b3102799c87d798413cde8::" providerId="AD" clId="Web-{AF82F0DF-E916-2611-D0A0-8886DF8401D1}" dt="2023-02-28T12:45:00.519" v="138"/>
          <ac:picMkLst>
            <pc:docMk/>
            <pc:sldMk cId="2130499460" sldId="486"/>
            <ac:picMk id="5" creationId="{55E66466-427A-9B76-54DF-3F29EE17D6EC}"/>
          </ac:picMkLst>
        </pc:picChg>
        <pc:picChg chg="add del mod ord modCrop">
          <ac:chgData name="Guest User" userId="S::urn:spo:anon#d9afdd7edfd83755985fc1b95f079fd80fcd6e50d7b3102799c87d798413cde8::" providerId="AD" clId="Web-{AF82F0DF-E916-2611-D0A0-8886DF8401D1}" dt="2023-02-28T12:45:37.850" v="143"/>
          <ac:picMkLst>
            <pc:docMk/>
            <pc:sldMk cId="2130499460" sldId="486"/>
            <ac:picMk id="9" creationId="{897F5E30-51EC-FA60-0C84-EE45F9F2CC6D}"/>
          </ac:picMkLst>
        </pc:picChg>
        <pc:picChg chg="add mod ord modCrop">
          <ac:chgData name="Guest User" userId="S::urn:spo:anon#d9afdd7edfd83755985fc1b95f079fd80fcd6e50d7b3102799c87d798413cde8::" providerId="AD" clId="Web-{AF82F0DF-E916-2611-D0A0-8886DF8401D1}" dt="2023-02-28T12:46:00.304" v="145"/>
          <ac:picMkLst>
            <pc:docMk/>
            <pc:sldMk cId="2130499460" sldId="486"/>
            <ac:picMk id="12" creationId="{95C333D9-2D24-1D9A-B356-CD02FB43BE17}"/>
          </ac:picMkLst>
        </pc:picChg>
      </pc:sldChg>
      <pc:sldChg chg="del">
        <pc:chgData name="Guest User" userId="S::urn:spo:anon#d9afdd7edfd83755985fc1b95f079fd80fcd6e50d7b3102799c87d798413cde8::" providerId="AD" clId="Web-{AF82F0DF-E916-2611-D0A0-8886DF8401D1}" dt="2023-02-28T12:37:18.332" v="34"/>
        <pc:sldMkLst>
          <pc:docMk/>
          <pc:sldMk cId="3472240291" sldId="488"/>
        </pc:sldMkLst>
      </pc:sldChg>
      <pc:sldChg chg="del">
        <pc:chgData name="Guest User" userId="S::urn:spo:anon#d9afdd7edfd83755985fc1b95f079fd80fcd6e50d7b3102799c87d798413cde8::" providerId="AD" clId="Web-{AF82F0DF-E916-2611-D0A0-8886DF8401D1}" dt="2023-02-28T12:39:50.951" v="84"/>
        <pc:sldMkLst>
          <pc:docMk/>
          <pc:sldMk cId="578858981" sldId="495"/>
        </pc:sldMkLst>
      </pc:sldChg>
      <pc:sldChg chg="addAnim delAnim modAnim">
        <pc:chgData name="Guest User" userId="S::urn:spo:anon#d9afdd7edfd83755985fc1b95f079fd80fcd6e50d7b3102799c87d798413cde8::" providerId="AD" clId="Web-{AF82F0DF-E916-2611-D0A0-8886DF8401D1}" dt="2023-02-28T12:41:09.253" v="90"/>
        <pc:sldMkLst>
          <pc:docMk/>
          <pc:sldMk cId="1690167887" sldId="496"/>
        </pc:sldMkLst>
      </pc:sldChg>
      <pc:sldChg chg="modSp">
        <pc:chgData name="Guest User" userId="S::urn:spo:anon#d9afdd7edfd83755985fc1b95f079fd80fcd6e50d7b3102799c87d798413cde8::" providerId="AD" clId="Web-{AF82F0DF-E916-2611-D0A0-8886DF8401D1}" dt="2023-02-28T12:46:31.041" v="146" actId="1076"/>
        <pc:sldMkLst>
          <pc:docMk/>
          <pc:sldMk cId="3508289108" sldId="498"/>
        </pc:sldMkLst>
        <pc:picChg chg="mod">
          <ac:chgData name="Guest User" userId="S::urn:spo:anon#d9afdd7edfd83755985fc1b95f079fd80fcd6e50d7b3102799c87d798413cde8::" providerId="AD" clId="Web-{AF82F0DF-E916-2611-D0A0-8886DF8401D1}" dt="2023-02-28T12:46:31.041" v="146" actId="1076"/>
          <ac:picMkLst>
            <pc:docMk/>
            <pc:sldMk cId="3508289108" sldId="498"/>
            <ac:picMk id="13" creationId="{FF5AE0A5-329F-CB38-1226-208633DFC9A3}"/>
          </ac:picMkLst>
        </pc:picChg>
      </pc:sldChg>
      <pc:sldChg chg="addSp delSp modSp del mod modClrScheme chgLayout">
        <pc:chgData name="Guest User" userId="S::urn:spo:anon#d9afdd7edfd83755985fc1b95f079fd80fcd6e50d7b3102799c87d798413cde8::" providerId="AD" clId="Web-{AF82F0DF-E916-2611-D0A0-8886DF8401D1}" dt="2023-02-28T12:37:04.112" v="27"/>
        <pc:sldMkLst>
          <pc:docMk/>
          <pc:sldMk cId="748502291" sldId="501"/>
        </pc:sldMkLst>
        <pc:spChg chg="mod ord">
          <ac:chgData name="Guest User" userId="S::urn:spo:anon#d9afdd7edfd83755985fc1b95f079fd80fcd6e50d7b3102799c87d798413cde8::" providerId="AD" clId="Web-{AF82F0DF-E916-2611-D0A0-8886DF8401D1}" dt="2023-02-28T12:34:27.336" v="5"/>
          <ac:spMkLst>
            <pc:docMk/>
            <pc:sldMk cId="748502291" sldId="501"/>
            <ac:spMk id="2" creationId="{F1583403-1E8E-E18C-A7C1-D9BC65006F70}"/>
          </ac:spMkLst>
        </pc:spChg>
        <pc:spChg chg="mod ord">
          <ac:chgData name="Guest User" userId="S::urn:spo:anon#d9afdd7edfd83755985fc1b95f079fd80fcd6e50d7b3102799c87d798413cde8::" providerId="AD" clId="Web-{AF82F0DF-E916-2611-D0A0-8886DF8401D1}" dt="2023-02-28T12:34:27.336" v="5"/>
          <ac:spMkLst>
            <pc:docMk/>
            <pc:sldMk cId="748502291" sldId="501"/>
            <ac:spMk id="3" creationId="{223C591A-0E21-241A-8EEF-077B6DAAF6B3}"/>
          </ac:spMkLst>
        </pc:spChg>
        <pc:spChg chg="mod ord">
          <ac:chgData name="Guest User" userId="S::urn:spo:anon#d9afdd7edfd83755985fc1b95f079fd80fcd6e50d7b3102799c87d798413cde8::" providerId="AD" clId="Web-{AF82F0DF-E916-2611-D0A0-8886DF8401D1}" dt="2023-02-28T12:36:32.657" v="13" actId="1076"/>
          <ac:spMkLst>
            <pc:docMk/>
            <pc:sldMk cId="748502291" sldId="501"/>
            <ac:spMk id="4" creationId="{4109894C-904C-F9BD-C48E-AF4E1DEC3DAF}"/>
          </ac:spMkLst>
        </pc:spChg>
        <pc:spChg chg="add del mod ord">
          <ac:chgData name="Guest User" userId="S::urn:spo:anon#d9afdd7edfd83755985fc1b95f079fd80fcd6e50d7b3102799c87d798413cde8::" providerId="AD" clId="Web-{AF82F0DF-E916-2611-D0A0-8886DF8401D1}" dt="2023-02-28T12:34:27.336" v="5"/>
          <ac:spMkLst>
            <pc:docMk/>
            <pc:sldMk cId="748502291" sldId="501"/>
            <ac:spMk id="5" creationId="{841D5C68-2DF1-C925-FEF7-9B8D8903F956}"/>
          </ac:spMkLst>
        </pc:spChg>
      </pc:sldChg>
      <pc:sldChg chg="addSp modSp new">
        <pc:chgData name="Guest User" userId="S::urn:spo:anon#d9afdd7edfd83755985fc1b95f079fd80fcd6e50d7b3102799c87d798413cde8::" providerId="AD" clId="Web-{AF82F0DF-E916-2611-D0A0-8886DF8401D1}" dt="2023-02-28T12:37:01.284" v="26" actId="1076"/>
        <pc:sldMkLst>
          <pc:docMk/>
          <pc:sldMk cId="879237192" sldId="516"/>
        </pc:sldMkLst>
        <pc:spChg chg="mod">
          <ac:chgData name="Guest User" userId="S::urn:spo:anon#d9afdd7edfd83755985fc1b95f079fd80fcd6e50d7b3102799c87d798413cde8::" providerId="AD" clId="Web-{AF82F0DF-E916-2611-D0A0-8886DF8401D1}" dt="2023-02-28T12:36:55.814" v="24" actId="20577"/>
          <ac:spMkLst>
            <pc:docMk/>
            <pc:sldMk cId="879237192" sldId="516"/>
            <ac:spMk id="2" creationId="{98B15DC3-4280-C90E-0826-17CE5B993E6D}"/>
          </ac:spMkLst>
        </pc:spChg>
        <pc:picChg chg="add mod ord">
          <ac:chgData name="Guest User" userId="S::urn:spo:anon#d9afdd7edfd83755985fc1b95f079fd80fcd6e50d7b3102799c87d798413cde8::" providerId="AD" clId="Web-{AF82F0DF-E916-2611-D0A0-8886DF8401D1}" dt="2023-02-28T12:36:57.955" v="25" actId="1076"/>
          <ac:picMkLst>
            <pc:docMk/>
            <pc:sldMk cId="879237192" sldId="516"/>
            <ac:picMk id="4" creationId="{A01B5E4A-909A-534F-0CB4-C5A34EE55890}"/>
          </ac:picMkLst>
        </pc:picChg>
        <pc:picChg chg="add mod">
          <ac:chgData name="Guest User" userId="S::urn:spo:anon#d9afdd7edfd83755985fc1b95f079fd80fcd6e50d7b3102799c87d798413cde8::" providerId="AD" clId="Web-{AF82F0DF-E916-2611-D0A0-8886DF8401D1}" dt="2023-02-28T12:37:01.284" v="26" actId="1076"/>
          <ac:picMkLst>
            <pc:docMk/>
            <pc:sldMk cId="879237192" sldId="516"/>
            <ac:picMk id="6" creationId="{B8CA73B0-965B-A0D0-7718-F61D9ADD063C}"/>
          </ac:picMkLst>
        </pc:picChg>
      </pc:sldChg>
      <pc:sldChg chg="addSp delSp modSp add replId">
        <pc:chgData name="Guest User" userId="S::urn:spo:anon#d9afdd7edfd83755985fc1b95f079fd80fcd6e50d7b3102799c87d798413cde8::" providerId="AD" clId="Web-{AF82F0DF-E916-2611-D0A0-8886DF8401D1}" dt="2023-02-28T12:37:41.302" v="42" actId="1076"/>
        <pc:sldMkLst>
          <pc:docMk/>
          <pc:sldMk cId="120152165" sldId="517"/>
        </pc:sldMkLst>
        <pc:spChg chg="mod">
          <ac:chgData name="Guest User" userId="S::urn:spo:anon#d9afdd7edfd83755985fc1b95f079fd80fcd6e50d7b3102799c87d798413cde8::" providerId="AD" clId="Web-{AF82F0DF-E916-2611-D0A0-8886DF8401D1}" dt="2023-02-28T12:37:18.050" v="33" actId="20577"/>
          <ac:spMkLst>
            <pc:docMk/>
            <pc:sldMk cId="120152165" sldId="517"/>
            <ac:spMk id="2" creationId="{98B15DC3-4280-C90E-0826-17CE5B993E6D}"/>
          </ac:spMkLst>
        </pc:spChg>
        <pc:picChg chg="add mod">
          <ac:chgData name="Guest User" userId="S::urn:spo:anon#d9afdd7edfd83755985fc1b95f079fd80fcd6e50d7b3102799c87d798413cde8::" providerId="AD" clId="Web-{AF82F0DF-E916-2611-D0A0-8886DF8401D1}" dt="2023-02-28T12:37:41.302" v="42" actId="1076"/>
          <ac:picMkLst>
            <pc:docMk/>
            <pc:sldMk cId="120152165" sldId="517"/>
            <ac:picMk id="3" creationId="{37FDA5E3-8F33-5515-9A76-2E882F59C3A8}"/>
          </ac:picMkLst>
        </pc:picChg>
        <pc:picChg chg="mod">
          <ac:chgData name="Guest User" userId="S::urn:spo:anon#d9afdd7edfd83755985fc1b95f079fd80fcd6e50d7b3102799c87d798413cde8::" providerId="AD" clId="Web-{AF82F0DF-E916-2611-D0A0-8886DF8401D1}" dt="2023-02-28T12:37:28.082" v="37" actId="1076"/>
          <ac:picMkLst>
            <pc:docMk/>
            <pc:sldMk cId="120152165" sldId="517"/>
            <ac:picMk id="4" creationId="{A01B5E4A-909A-534F-0CB4-C5A34EE55890}"/>
          </ac:picMkLst>
        </pc:picChg>
        <pc:picChg chg="del">
          <ac:chgData name="Guest User" userId="S::urn:spo:anon#d9afdd7edfd83755985fc1b95f079fd80fcd6e50d7b3102799c87d798413cde8::" providerId="AD" clId="Web-{AF82F0DF-E916-2611-D0A0-8886DF8401D1}" dt="2023-02-28T12:37:29.692" v="38"/>
          <ac:picMkLst>
            <pc:docMk/>
            <pc:sldMk cId="120152165" sldId="517"/>
            <ac:picMk id="6" creationId="{B8CA73B0-965B-A0D0-7718-F61D9ADD063C}"/>
          </ac:picMkLst>
        </pc:picChg>
      </pc:sldChg>
      <pc:sldChg chg="addSp delSp modSp add replId">
        <pc:chgData name="Guest User" userId="S::urn:spo:anon#d9afdd7edfd83755985fc1b95f079fd80fcd6e50d7b3102799c87d798413cde8::" providerId="AD" clId="Web-{AF82F0DF-E916-2611-D0A0-8886DF8401D1}" dt="2023-02-28T12:39:49.232" v="83" actId="1076"/>
        <pc:sldMkLst>
          <pc:docMk/>
          <pc:sldMk cId="220845438" sldId="518"/>
        </pc:sldMkLst>
        <pc:spChg chg="mod">
          <ac:chgData name="Guest User" userId="S::urn:spo:anon#d9afdd7edfd83755985fc1b95f079fd80fcd6e50d7b3102799c87d798413cde8::" providerId="AD" clId="Web-{AF82F0DF-E916-2611-D0A0-8886DF8401D1}" dt="2023-02-28T12:38:34.571" v="53" actId="20577"/>
          <ac:spMkLst>
            <pc:docMk/>
            <pc:sldMk cId="220845438" sldId="518"/>
            <ac:spMk id="2" creationId="{98B15DC3-4280-C90E-0826-17CE5B993E6D}"/>
          </ac:spMkLst>
        </pc:spChg>
        <pc:picChg chg="del">
          <ac:chgData name="Guest User" userId="S::urn:spo:anon#d9afdd7edfd83755985fc1b95f079fd80fcd6e50d7b3102799c87d798413cde8::" providerId="AD" clId="Web-{AF82F0DF-E916-2611-D0A0-8886DF8401D1}" dt="2023-02-28T12:38:29.649" v="52"/>
          <ac:picMkLst>
            <pc:docMk/>
            <pc:sldMk cId="220845438" sldId="518"/>
            <ac:picMk id="3" creationId="{37FDA5E3-8F33-5515-9A76-2E882F59C3A8}"/>
          </ac:picMkLst>
        </pc:picChg>
        <pc:picChg chg="del">
          <ac:chgData name="Guest User" userId="S::urn:spo:anon#d9afdd7edfd83755985fc1b95f079fd80fcd6e50d7b3102799c87d798413cde8::" providerId="AD" clId="Web-{AF82F0DF-E916-2611-D0A0-8886DF8401D1}" dt="2023-02-28T12:38:37.806" v="54"/>
          <ac:picMkLst>
            <pc:docMk/>
            <pc:sldMk cId="220845438" sldId="518"/>
            <ac:picMk id="4" creationId="{A01B5E4A-909A-534F-0CB4-C5A34EE55890}"/>
          </ac:picMkLst>
        </pc:picChg>
        <pc:picChg chg="add mod">
          <ac:chgData name="Guest User" userId="S::urn:spo:anon#d9afdd7edfd83755985fc1b95f079fd80fcd6e50d7b3102799c87d798413cde8::" providerId="AD" clId="Web-{AF82F0DF-E916-2611-D0A0-8886DF8401D1}" dt="2023-02-28T12:39:49.232" v="83" actId="1076"/>
          <ac:picMkLst>
            <pc:docMk/>
            <pc:sldMk cId="220845438" sldId="518"/>
            <ac:picMk id="6" creationId="{F28A35FC-463E-D59D-4087-0F8DCDBAD616}"/>
          </ac:picMkLst>
        </pc:picChg>
        <pc:picChg chg="add mod ord">
          <ac:chgData name="Guest User" userId="S::urn:spo:anon#d9afdd7edfd83755985fc1b95f079fd80fcd6e50d7b3102799c87d798413cde8::" providerId="AD" clId="Web-{AF82F0DF-E916-2611-D0A0-8886DF8401D1}" dt="2023-02-28T12:39:08.370" v="67" actId="1076"/>
          <ac:picMkLst>
            <pc:docMk/>
            <pc:sldMk cId="220845438" sldId="518"/>
            <ac:picMk id="8" creationId="{78D2E0C2-A775-B24B-1E2A-273C71AAFA5A}"/>
          </ac:picMkLst>
        </pc:picChg>
        <pc:picChg chg="add del mod">
          <ac:chgData name="Guest User" userId="S::urn:spo:anon#d9afdd7edfd83755985fc1b95f079fd80fcd6e50d7b3102799c87d798413cde8::" providerId="AD" clId="Web-{AF82F0DF-E916-2611-D0A0-8886DF8401D1}" dt="2023-02-28T12:39:46.529" v="82"/>
          <ac:picMkLst>
            <pc:docMk/>
            <pc:sldMk cId="220845438" sldId="518"/>
            <ac:picMk id="9" creationId="{6826D11A-D7AF-CE7E-3EB7-CC46CDD84A42}"/>
          </ac:picMkLst>
        </pc:picChg>
      </pc:sldChg>
      <pc:sldChg chg="addSp modSp new mod setBg">
        <pc:chgData name="Guest User" userId="S::urn:spo:anon#d9afdd7edfd83755985fc1b95f079fd80fcd6e50d7b3102799c87d798413cde8::" providerId="AD" clId="Web-{AF82F0DF-E916-2611-D0A0-8886DF8401D1}" dt="2023-02-28T12:42:50.292" v="127" actId="1076"/>
        <pc:sldMkLst>
          <pc:docMk/>
          <pc:sldMk cId="3003376078" sldId="519"/>
        </pc:sldMkLst>
        <pc:spChg chg="add mod">
          <ac:chgData name="Guest User" userId="S::urn:spo:anon#d9afdd7edfd83755985fc1b95f079fd80fcd6e50d7b3102799c87d798413cde8::" providerId="AD" clId="Web-{AF82F0DF-E916-2611-D0A0-8886DF8401D1}" dt="2023-02-28T12:42:38.088" v="113" actId="1076"/>
          <ac:spMkLst>
            <pc:docMk/>
            <pc:sldMk cId="3003376078" sldId="519"/>
            <ac:spMk id="4" creationId="{2289ECD0-4B4D-87D4-F017-D7F6374AF28D}"/>
          </ac:spMkLst>
        </pc:spChg>
        <pc:spChg chg="add mod">
          <ac:chgData name="Guest User" userId="S::urn:spo:anon#d9afdd7edfd83755985fc1b95f079fd80fcd6e50d7b3102799c87d798413cde8::" providerId="AD" clId="Web-{AF82F0DF-E916-2611-D0A0-8886DF8401D1}" dt="2023-02-28T12:42:47.307" v="126" actId="1076"/>
          <ac:spMkLst>
            <pc:docMk/>
            <pc:sldMk cId="3003376078" sldId="519"/>
            <ac:spMk id="6" creationId="{70FF44FF-ED67-F919-C0A5-5169B2305653}"/>
          </ac:spMkLst>
        </pc:spChg>
        <pc:spChg chg="add mod">
          <ac:chgData name="Guest User" userId="S::urn:spo:anon#d9afdd7edfd83755985fc1b95f079fd80fcd6e50d7b3102799c87d798413cde8::" providerId="AD" clId="Web-{AF82F0DF-E916-2611-D0A0-8886DF8401D1}" dt="2023-02-28T12:42:43.729" v="122" actId="1076"/>
          <ac:spMkLst>
            <pc:docMk/>
            <pc:sldMk cId="3003376078" sldId="519"/>
            <ac:spMk id="8" creationId="{56142D28-2FEA-23B3-44D0-A940AEA94630}"/>
          </ac:spMkLst>
        </pc:spChg>
        <pc:spChg chg="add mod">
          <ac:chgData name="Guest User" userId="S::urn:spo:anon#d9afdd7edfd83755985fc1b95f079fd80fcd6e50d7b3102799c87d798413cde8::" providerId="AD" clId="Web-{AF82F0DF-E916-2611-D0A0-8886DF8401D1}" dt="2023-02-28T12:42:50.292" v="127" actId="1076"/>
          <ac:spMkLst>
            <pc:docMk/>
            <pc:sldMk cId="3003376078" sldId="519"/>
            <ac:spMk id="10" creationId="{D2828853-2C28-733C-5236-E7666A485294}"/>
          </ac:spMkLst>
        </pc:spChg>
        <pc:picChg chg="add mod">
          <ac:chgData name="Guest User" userId="S::urn:spo:anon#d9afdd7edfd83755985fc1b95f079fd80fcd6e50d7b3102799c87d798413cde8::" providerId="AD" clId="Web-{AF82F0DF-E916-2611-D0A0-8886DF8401D1}" dt="2023-02-28T12:42:38.119" v="117" actId="1076"/>
          <ac:picMkLst>
            <pc:docMk/>
            <pc:sldMk cId="3003376078" sldId="519"/>
            <ac:picMk id="12" creationId="{54BA2C96-208F-0FD0-E049-4A28F554B346}"/>
          </ac:picMkLst>
        </pc:picChg>
        <pc:picChg chg="add mod">
          <ac:chgData name="Guest User" userId="S::urn:spo:anon#d9afdd7edfd83755985fc1b95f079fd80fcd6e50d7b3102799c87d798413cde8::" providerId="AD" clId="Web-{AF82F0DF-E916-2611-D0A0-8886DF8401D1}" dt="2023-02-28T12:42:38.119" v="118" actId="1076"/>
          <ac:picMkLst>
            <pc:docMk/>
            <pc:sldMk cId="3003376078" sldId="519"/>
            <ac:picMk id="14" creationId="{FD7DA8D2-68B0-8ED6-B55F-ACDAC22B57B2}"/>
          </ac:picMkLst>
        </pc:picChg>
        <pc:picChg chg="add mod">
          <ac:chgData name="Guest User" userId="S::urn:spo:anon#d9afdd7edfd83755985fc1b95f079fd80fcd6e50d7b3102799c87d798413cde8::" providerId="AD" clId="Web-{AF82F0DF-E916-2611-D0A0-8886DF8401D1}" dt="2023-02-28T12:42:43.729" v="123" actId="1076"/>
          <ac:picMkLst>
            <pc:docMk/>
            <pc:sldMk cId="3003376078" sldId="519"/>
            <ac:picMk id="16" creationId="{81AA88AF-6320-89FA-B79E-64A5258D1F67}"/>
          </ac:picMkLst>
        </pc:picChg>
        <pc:picChg chg="add mod">
          <ac:chgData name="Guest User" userId="S::urn:spo:anon#d9afdd7edfd83755985fc1b95f079fd80fcd6e50d7b3102799c87d798413cde8::" providerId="AD" clId="Web-{AF82F0DF-E916-2611-D0A0-8886DF8401D1}" dt="2023-02-28T12:42:43.744" v="124" actId="1076"/>
          <ac:picMkLst>
            <pc:docMk/>
            <pc:sldMk cId="3003376078" sldId="519"/>
            <ac:picMk id="18" creationId="{A940A5CD-4C65-0997-6643-3E1ED69AAEC4}"/>
          </ac:picMkLst>
        </pc:picChg>
        <pc:picChg chg="add mod">
          <ac:chgData name="Guest User" userId="S::urn:spo:anon#d9afdd7edfd83755985fc1b95f079fd80fcd6e50d7b3102799c87d798413cde8::" providerId="AD" clId="Web-{AF82F0DF-E916-2611-D0A0-8886DF8401D1}" dt="2023-02-28T12:42:43.744" v="125" actId="1076"/>
          <ac:picMkLst>
            <pc:docMk/>
            <pc:sldMk cId="3003376078" sldId="519"/>
            <ac:picMk id="20" creationId="{B5EA1B8F-B762-F0F2-460F-BC880380934C}"/>
          </ac:picMkLst>
        </pc:picChg>
      </pc:sldChg>
      <pc:sldChg chg="new del">
        <pc:chgData name="Guest User" userId="S::urn:spo:anon#d9afdd7edfd83755985fc1b95f079fd80fcd6e50d7b3102799c87d798413cde8::" providerId="AD" clId="Web-{AF82F0DF-E916-2611-D0A0-8886DF8401D1}" dt="2023-02-28T12:42:01.632" v="92"/>
        <pc:sldMkLst>
          <pc:docMk/>
          <pc:sldMk cId="4229082963" sldId="519"/>
        </pc:sldMkLst>
      </pc:sldChg>
    </pc:docChg>
  </pc:docChgLst>
  <pc:docChgLst>
    <pc:chgData name="Bethany Adams" userId="84f6b2a9-10c0-445f-b30f-89672517e12c" providerId="ADAL" clId="{7F34CF5B-435E-4083-89F8-BD606091D6B4}"/>
    <pc:docChg chg="addSld modSld">
      <pc:chgData name="Bethany Adams" userId="84f6b2a9-10c0-445f-b30f-89672517e12c" providerId="ADAL" clId="{7F34CF5B-435E-4083-89F8-BD606091D6B4}" dt="2023-02-22T11:29:05.384" v="0"/>
      <pc:docMkLst>
        <pc:docMk/>
      </pc:docMkLst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3861707161" sldId="288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08923042" sldId="320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03065559" sldId="323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606681892" sldId="325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2696278479" sldId="326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464671095" sldId="361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3770743283" sldId="366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213754343" sldId="367"/>
        </pc:sldMkLst>
      </pc:sldChg>
      <pc:sldChg chg="add setBg">
        <pc:chgData name="Bethany Adams" userId="84f6b2a9-10c0-445f-b30f-89672517e12c" providerId="ADAL" clId="{7F34CF5B-435E-4083-89F8-BD606091D6B4}" dt="2023-02-22T11:29:05.384" v="0"/>
        <pc:sldMkLst>
          <pc:docMk/>
          <pc:sldMk cId="396199298" sldId="427"/>
        </pc:sldMkLst>
      </pc:sldChg>
      <pc:sldChg chg="add setBg">
        <pc:chgData name="Bethany Adams" userId="84f6b2a9-10c0-445f-b30f-89672517e12c" providerId="ADAL" clId="{7F34CF5B-435E-4083-89F8-BD606091D6B4}" dt="2023-02-22T11:29:05.384" v="0"/>
        <pc:sldMkLst>
          <pc:docMk/>
          <pc:sldMk cId="1222096381" sldId="428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593427844" sldId="440"/>
        </pc:sldMkLst>
      </pc:sldChg>
      <pc:sldChg chg="add setBg">
        <pc:chgData name="Bethany Adams" userId="84f6b2a9-10c0-445f-b30f-89672517e12c" providerId="ADAL" clId="{7F34CF5B-435E-4083-89F8-BD606091D6B4}" dt="2023-02-22T11:29:05.384" v="0"/>
        <pc:sldMkLst>
          <pc:docMk/>
          <pc:sldMk cId="3129266974" sldId="441"/>
        </pc:sldMkLst>
      </pc:sldChg>
      <pc:sldChg chg="add setBg">
        <pc:chgData name="Bethany Adams" userId="84f6b2a9-10c0-445f-b30f-89672517e12c" providerId="ADAL" clId="{7F34CF5B-435E-4083-89F8-BD606091D6B4}" dt="2023-02-22T11:29:05.384" v="0"/>
        <pc:sldMkLst>
          <pc:docMk/>
          <pc:sldMk cId="1090483451" sldId="442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2478564899" sldId="443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247517213" sldId="444"/>
        </pc:sldMkLst>
      </pc:sldChg>
      <pc:sldChg chg="add setBg">
        <pc:chgData name="Bethany Adams" userId="84f6b2a9-10c0-445f-b30f-89672517e12c" providerId="ADAL" clId="{7F34CF5B-435E-4083-89F8-BD606091D6B4}" dt="2023-02-22T11:29:05.384" v="0"/>
        <pc:sldMkLst>
          <pc:docMk/>
          <pc:sldMk cId="3314614728" sldId="445"/>
        </pc:sldMkLst>
      </pc:sldChg>
      <pc:sldChg chg="add setBg">
        <pc:chgData name="Bethany Adams" userId="84f6b2a9-10c0-445f-b30f-89672517e12c" providerId="ADAL" clId="{7F34CF5B-435E-4083-89F8-BD606091D6B4}" dt="2023-02-22T11:29:05.384" v="0"/>
        <pc:sldMkLst>
          <pc:docMk/>
          <pc:sldMk cId="2771864714" sldId="446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567292782" sldId="447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2432645736" sldId="448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378172224" sldId="449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457668920" sldId="450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875094214" sldId="451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2950618232" sldId="452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4005644569" sldId="453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2011929183" sldId="454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2860680929" sldId="455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879863790" sldId="456"/>
        </pc:sldMkLst>
      </pc:sldChg>
      <pc:sldChg chg="add setBg">
        <pc:chgData name="Bethany Adams" userId="84f6b2a9-10c0-445f-b30f-89672517e12c" providerId="ADAL" clId="{7F34CF5B-435E-4083-89F8-BD606091D6B4}" dt="2023-02-22T11:29:05.384" v="0"/>
        <pc:sldMkLst>
          <pc:docMk/>
          <pc:sldMk cId="3805606611" sldId="457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533467261" sldId="460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76373365" sldId="461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4042158764" sldId="462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3455441924" sldId="463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3394471267" sldId="464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245762909" sldId="465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3381897068" sldId="466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3904547954" sldId="467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747615802" sldId="469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518620081" sldId="470"/>
        </pc:sldMkLst>
      </pc:sldChg>
      <pc:sldChg chg="add setBg">
        <pc:chgData name="Bethany Adams" userId="84f6b2a9-10c0-445f-b30f-89672517e12c" providerId="ADAL" clId="{7F34CF5B-435E-4083-89F8-BD606091D6B4}" dt="2023-02-22T11:29:05.384" v="0"/>
        <pc:sldMkLst>
          <pc:docMk/>
          <pc:sldMk cId="3693521991" sldId="471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2449837617" sldId="472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314735889" sldId="474"/>
        </pc:sldMkLst>
      </pc:sldChg>
      <pc:sldChg chg="add setBg">
        <pc:chgData name="Bethany Adams" userId="84f6b2a9-10c0-445f-b30f-89672517e12c" providerId="ADAL" clId="{7F34CF5B-435E-4083-89F8-BD606091D6B4}" dt="2023-02-22T11:29:05.384" v="0"/>
        <pc:sldMkLst>
          <pc:docMk/>
          <pc:sldMk cId="893903045" sldId="475"/>
        </pc:sldMkLst>
      </pc:sldChg>
      <pc:sldChg chg="add setBg">
        <pc:chgData name="Bethany Adams" userId="84f6b2a9-10c0-445f-b30f-89672517e12c" providerId="ADAL" clId="{7F34CF5B-435E-4083-89F8-BD606091D6B4}" dt="2023-02-22T11:29:05.384" v="0"/>
        <pc:sldMkLst>
          <pc:docMk/>
          <pc:sldMk cId="1655676728" sldId="476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3543099025" sldId="477"/>
        </pc:sldMkLst>
      </pc:sldChg>
      <pc:sldChg chg="add setBg">
        <pc:chgData name="Bethany Adams" userId="84f6b2a9-10c0-445f-b30f-89672517e12c" providerId="ADAL" clId="{7F34CF5B-435E-4083-89F8-BD606091D6B4}" dt="2023-02-22T11:29:05.384" v="0"/>
        <pc:sldMkLst>
          <pc:docMk/>
          <pc:sldMk cId="36393179" sldId="478"/>
        </pc:sldMkLst>
      </pc:sldChg>
      <pc:sldChg chg="add setBg">
        <pc:chgData name="Bethany Adams" userId="84f6b2a9-10c0-445f-b30f-89672517e12c" providerId="ADAL" clId="{7F34CF5B-435E-4083-89F8-BD606091D6B4}" dt="2023-02-22T11:29:05.384" v="0"/>
        <pc:sldMkLst>
          <pc:docMk/>
          <pc:sldMk cId="4058211023" sldId="479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4284670375" sldId="480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852276735" sldId="481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2099345469" sldId="482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2716240225" sldId="483"/>
        </pc:sldMkLst>
      </pc:sldChg>
      <pc:sldChg chg="add setBg">
        <pc:chgData name="Bethany Adams" userId="84f6b2a9-10c0-445f-b30f-89672517e12c" providerId="ADAL" clId="{7F34CF5B-435E-4083-89F8-BD606091D6B4}" dt="2023-02-22T11:29:05.384" v="0"/>
        <pc:sldMkLst>
          <pc:docMk/>
          <pc:sldMk cId="2628080844" sldId="485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2130499460" sldId="486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3472240291" sldId="488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99340252" sldId="489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489972880" sldId="494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578858981" sldId="495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690167887" sldId="496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1109715370" sldId="497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3508289108" sldId="498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748502291" sldId="501"/>
        </pc:sldMkLst>
      </pc:sldChg>
      <pc:sldChg chg="add">
        <pc:chgData name="Bethany Adams" userId="84f6b2a9-10c0-445f-b30f-89672517e12c" providerId="ADAL" clId="{7F34CF5B-435E-4083-89F8-BD606091D6B4}" dt="2023-02-22T11:29:05.384" v="0"/>
        <pc:sldMkLst>
          <pc:docMk/>
          <pc:sldMk cId="3732009847" sldId="502"/>
        </pc:sldMkLst>
      </pc:sldChg>
    </pc:docChg>
  </pc:docChgLst>
  <pc:docChgLst>
    <pc:chgData name="Bethany Adams" userId="84f6b2a9-10c0-445f-b30f-89672517e12c" providerId="ADAL" clId="{17761030-3C54-4885-8520-3FE7DA138A98}"/>
    <pc:docChg chg="addSld modSld">
      <pc:chgData name="Bethany Adams" userId="84f6b2a9-10c0-445f-b30f-89672517e12c" providerId="ADAL" clId="{17761030-3C54-4885-8520-3FE7DA138A98}" dt="2023-02-22T11:19:47.196" v="0"/>
      <pc:docMkLst>
        <pc:docMk/>
      </pc:docMkLst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3861707161" sldId="288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674048388" sldId="296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08923042" sldId="320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03065559" sldId="323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605076524" sldId="324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3422070980" sldId="328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068182818" sldId="330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3697608534" sldId="332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008343205" sldId="333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092268394" sldId="334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908960075" sldId="338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750532699" sldId="340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409652180" sldId="355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618986481" sldId="356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464671095" sldId="361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987857780" sldId="364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614810674" sldId="367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833086217" sldId="368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3786619420" sldId="369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024798500" sldId="370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210937147" sldId="371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3378603308" sldId="372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410348466" sldId="373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22267143" sldId="375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4058546929" sldId="376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3188979397" sldId="377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46948270" sldId="379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3501529537" sldId="380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3650603095" sldId="382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3387047384" sldId="383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327936982" sldId="384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738008704" sldId="385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330130076" sldId="386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3074240548" sldId="388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4133174398" sldId="389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085205376" sldId="390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3224224106" sldId="391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557892048" sldId="392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42386119" sldId="394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512166137" sldId="395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867552377" sldId="396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3538779227" sldId="397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330005429" sldId="401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1365085626" sldId="402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1374466960" sldId="403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635708435" sldId="404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624321853" sldId="405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3648907094" sldId="406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2264602778" sldId="407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2207461798" sldId="408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228613053" sldId="409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3046189865" sldId="410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897365755" sldId="411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1344821184" sldId="414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524114307" sldId="416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3129266974" sldId="417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478564899" sldId="418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1090483451" sldId="420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1660173548" sldId="421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4123179780" sldId="422"/>
        </pc:sldMkLst>
      </pc:sldChg>
      <pc:sldChg chg="add setBg">
        <pc:chgData name="Bethany Adams" userId="84f6b2a9-10c0-445f-b30f-89672517e12c" providerId="ADAL" clId="{17761030-3C54-4885-8520-3FE7DA138A98}" dt="2023-02-22T11:19:47.196" v="0"/>
        <pc:sldMkLst>
          <pc:docMk/>
          <pc:sldMk cId="438426478" sldId="423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2895515875" sldId="424"/>
        </pc:sldMkLst>
      </pc:sldChg>
      <pc:sldChg chg="add">
        <pc:chgData name="Bethany Adams" userId="84f6b2a9-10c0-445f-b30f-89672517e12c" providerId="ADAL" clId="{17761030-3C54-4885-8520-3FE7DA138A98}" dt="2023-02-22T11:19:47.196" v="0"/>
        <pc:sldMkLst>
          <pc:docMk/>
          <pc:sldMk cId="381962645" sldId="425"/>
        </pc:sldMkLst>
      </pc:sldChg>
    </pc:docChg>
  </pc:docChgLst>
  <pc:docChgLst>
    <pc:chgData name="Guest User" userId="S::urn:spo:anon#b9a956491ace283d46870d455413ed79f687501240908d93dda0d1783417b1da::" providerId="AD" clId="Web-{96507A43-2E0A-DA49-B83F-EED02E7EC944}"/>
    <pc:docChg chg="addSld delSld modSld">
      <pc:chgData name="Guest User" userId="S::urn:spo:anon#b9a956491ace283d46870d455413ed79f687501240908d93dda0d1783417b1da::" providerId="AD" clId="Web-{96507A43-2E0A-DA49-B83F-EED02E7EC944}" dt="2023-06-27T11:47:29.845" v="13" actId="20577"/>
      <pc:docMkLst>
        <pc:docMk/>
      </pc:docMkLst>
      <pc:sldChg chg="delSp del">
        <pc:chgData name="Guest User" userId="S::urn:spo:anon#b9a956491ace283d46870d455413ed79f687501240908d93dda0d1783417b1da::" providerId="AD" clId="Web-{96507A43-2E0A-DA49-B83F-EED02E7EC944}" dt="2023-06-27T11:47:08.907" v="5"/>
        <pc:sldMkLst>
          <pc:docMk/>
          <pc:sldMk cId="2612622156" sldId="514"/>
        </pc:sldMkLst>
        <pc:picChg chg="del">
          <ac:chgData name="Guest User" userId="S::urn:spo:anon#b9a956491ace283d46870d455413ed79f687501240908d93dda0d1783417b1da::" providerId="AD" clId="Web-{96507A43-2E0A-DA49-B83F-EED02E7EC944}" dt="2023-06-27T11:46:46.562" v="2"/>
          <ac:picMkLst>
            <pc:docMk/>
            <pc:sldMk cId="2612622156" sldId="514"/>
            <ac:picMk id="9" creationId="{CE7EC717-5355-85A4-2858-C0F9DB4BCC33}"/>
          </ac:picMkLst>
        </pc:picChg>
        <pc:picChg chg="del">
          <ac:chgData name="Guest User" userId="S::urn:spo:anon#b9a956491ace283d46870d455413ed79f687501240908d93dda0d1783417b1da::" providerId="AD" clId="Web-{96507A43-2E0A-DA49-B83F-EED02E7EC944}" dt="2023-06-27T11:46:46.594" v="3"/>
          <ac:picMkLst>
            <pc:docMk/>
            <pc:sldMk cId="2612622156" sldId="514"/>
            <ac:picMk id="10" creationId="{AC413BD9-839B-54DF-4607-0F6DB5B4DD09}"/>
          </ac:picMkLst>
        </pc:picChg>
        <pc:picChg chg="del">
          <ac:chgData name="Guest User" userId="S::urn:spo:anon#b9a956491ace283d46870d455413ed79f687501240908d93dda0d1783417b1da::" providerId="AD" clId="Web-{96507A43-2E0A-DA49-B83F-EED02E7EC944}" dt="2023-06-27T11:46:46.390" v="1"/>
          <ac:picMkLst>
            <pc:docMk/>
            <pc:sldMk cId="2612622156" sldId="514"/>
            <ac:picMk id="12" creationId="{F95DED44-C20E-BA37-19C8-8C746528A1A1}"/>
          </ac:picMkLst>
        </pc:picChg>
        <pc:picChg chg="del">
          <ac:chgData name="Guest User" userId="S::urn:spo:anon#b9a956491ace283d46870d455413ed79f687501240908d93dda0d1783417b1da::" providerId="AD" clId="Web-{96507A43-2E0A-DA49-B83F-EED02E7EC944}" dt="2023-06-27T11:46:43.187" v="0"/>
          <ac:picMkLst>
            <pc:docMk/>
            <pc:sldMk cId="2612622156" sldId="514"/>
            <ac:picMk id="16" creationId="{22E3D1AC-94D8-A067-144A-8BFAA49FD3A5}"/>
          </ac:picMkLst>
        </pc:picChg>
      </pc:sldChg>
      <pc:sldChg chg="modSp add">
        <pc:chgData name="Guest User" userId="S::urn:spo:anon#b9a956491ace283d46870d455413ed79f687501240908d93dda0d1783417b1da::" providerId="AD" clId="Web-{96507A43-2E0A-DA49-B83F-EED02E7EC944}" dt="2023-06-27T11:47:29.845" v="13" actId="20577"/>
        <pc:sldMkLst>
          <pc:docMk/>
          <pc:sldMk cId="3782049327" sldId="531"/>
        </pc:sldMkLst>
        <pc:spChg chg="mod">
          <ac:chgData name="Guest User" userId="S::urn:spo:anon#b9a956491ace283d46870d455413ed79f687501240908d93dda0d1783417b1da::" providerId="AD" clId="Web-{96507A43-2E0A-DA49-B83F-EED02E7EC944}" dt="2023-06-27T11:47:29.845" v="13" actId="20577"/>
          <ac:spMkLst>
            <pc:docMk/>
            <pc:sldMk cId="3782049327" sldId="531"/>
            <ac:spMk id="12" creationId="{9AF978EB-C61E-8241-4AD9-3CF450D98399}"/>
          </ac:spMkLst>
        </pc:spChg>
      </pc:sldChg>
    </pc:docChg>
  </pc:docChgLst>
  <pc:docChgLst>
    <pc:chgData name="Guest User" userId="S::urn:spo:anon#d9afdd7edfd83755985fc1b95f079fd80fcd6e50d7b3102799c87d798413cde8::" providerId="AD" clId="Web-{9E3C23B1-DC4F-678C-52A6-837ED3E7C28E}"/>
    <pc:docChg chg="modSld">
      <pc:chgData name="Guest User" userId="S::urn:spo:anon#d9afdd7edfd83755985fc1b95f079fd80fcd6e50d7b3102799c87d798413cde8::" providerId="AD" clId="Web-{9E3C23B1-DC4F-678C-52A6-837ED3E7C28E}" dt="2023-02-24T16:16:27.799" v="0"/>
      <pc:docMkLst>
        <pc:docMk/>
      </pc:docMkLst>
      <pc:sldChg chg="mod setBg">
        <pc:chgData name="Guest User" userId="S::urn:spo:anon#d9afdd7edfd83755985fc1b95f079fd80fcd6e50d7b3102799c87d798413cde8::" providerId="AD" clId="Web-{9E3C23B1-DC4F-678C-52A6-837ED3E7C28E}" dt="2023-02-24T16:16:27.799" v="0"/>
        <pc:sldMkLst>
          <pc:docMk/>
          <pc:sldMk cId="873791614" sldId="504"/>
        </pc:sldMkLst>
      </pc:sldChg>
    </pc:docChg>
  </pc:docChgLst>
  <pc:docChgLst>
    <pc:chgData name="Guest User" userId="S::urn:spo:anon#d9afdd7edfd83755985fc1b95f079fd80fcd6e50d7b3102799c87d798413cde8::" providerId="AD" clId="Web-{8C20D2C9-5258-3599-E16A-61B37520D950}"/>
    <pc:docChg chg="modSld">
      <pc:chgData name="Guest User" userId="S::urn:spo:anon#d9afdd7edfd83755985fc1b95f079fd80fcd6e50d7b3102799c87d798413cde8::" providerId="AD" clId="Web-{8C20D2C9-5258-3599-E16A-61B37520D950}" dt="2023-02-28T11:28:50.423" v="59" actId="1076"/>
      <pc:docMkLst>
        <pc:docMk/>
      </pc:docMkLst>
      <pc:sldChg chg="addSp modSp">
        <pc:chgData name="Guest User" userId="S::urn:spo:anon#d9afdd7edfd83755985fc1b95f079fd80fcd6e50d7b3102799c87d798413cde8::" providerId="AD" clId="Web-{8C20D2C9-5258-3599-E16A-61B37520D950}" dt="2023-02-28T11:26:11.762" v="32" actId="1076"/>
        <pc:sldMkLst>
          <pc:docMk/>
          <pc:sldMk cId="1109715370" sldId="497"/>
        </pc:sldMkLst>
        <pc:picChg chg="add mod">
          <ac:chgData name="Guest User" userId="S::urn:spo:anon#d9afdd7edfd83755985fc1b95f079fd80fcd6e50d7b3102799c87d798413cde8::" providerId="AD" clId="Web-{8C20D2C9-5258-3599-E16A-61B37520D950}" dt="2023-02-28T11:26:11.762" v="32" actId="1076"/>
          <ac:picMkLst>
            <pc:docMk/>
            <pc:sldMk cId="1109715370" sldId="497"/>
            <ac:picMk id="6" creationId="{86311E02-5DFD-68B7-1955-3621E0D25052}"/>
          </ac:picMkLst>
        </pc:picChg>
      </pc:sldChg>
      <pc:sldChg chg="addSp delSp modSp">
        <pc:chgData name="Guest User" userId="S::urn:spo:anon#d9afdd7edfd83755985fc1b95f079fd80fcd6e50d7b3102799c87d798413cde8::" providerId="AD" clId="Web-{8C20D2C9-5258-3599-E16A-61B37520D950}" dt="2023-02-28T11:28:50.423" v="59" actId="1076"/>
        <pc:sldMkLst>
          <pc:docMk/>
          <pc:sldMk cId="2612622156" sldId="514"/>
        </pc:sldMkLst>
        <pc:spChg chg="mod">
          <ac:chgData name="Guest User" userId="S::urn:spo:anon#d9afdd7edfd83755985fc1b95f079fd80fcd6e50d7b3102799c87d798413cde8::" providerId="AD" clId="Web-{8C20D2C9-5258-3599-E16A-61B37520D950}" dt="2023-02-28T11:28:32.422" v="55" actId="1076"/>
          <ac:spMkLst>
            <pc:docMk/>
            <pc:sldMk cId="2612622156" sldId="514"/>
            <ac:spMk id="3" creationId="{30BDB688-AF56-EE19-6398-D6A08D994B47}"/>
          </ac:spMkLst>
        </pc:spChg>
        <pc:picChg chg="del mod">
          <ac:chgData name="Guest User" userId="S::urn:spo:anon#d9afdd7edfd83755985fc1b95f079fd80fcd6e50d7b3102799c87d798413cde8::" providerId="AD" clId="Web-{8C20D2C9-5258-3599-E16A-61B37520D950}" dt="2023-02-28T11:28:06.734" v="43"/>
          <ac:picMkLst>
            <pc:docMk/>
            <pc:sldMk cId="2612622156" sldId="514"/>
            <ac:picMk id="2" creationId="{BA4A82D3-4589-0983-118C-AFB079F3DAEB}"/>
          </ac:picMkLst>
        </pc:picChg>
        <pc:picChg chg="add mod ord">
          <ac:chgData name="Guest User" userId="S::urn:spo:anon#d9afdd7edfd83755985fc1b95f079fd80fcd6e50d7b3102799c87d798413cde8::" providerId="AD" clId="Web-{8C20D2C9-5258-3599-E16A-61B37520D950}" dt="2023-02-28T11:28:50.423" v="59" actId="1076"/>
          <ac:picMkLst>
            <pc:docMk/>
            <pc:sldMk cId="2612622156" sldId="514"/>
            <ac:picMk id="11" creationId="{4BB651EA-4E6F-1EE3-8E24-5B34D09BFB32}"/>
          </ac:picMkLst>
        </pc:picChg>
      </pc:sldChg>
    </pc:docChg>
  </pc:docChgLst>
  <pc:docChgLst>
    <pc:chgData name="Guest User" userId="S::urn:spo:anon#d9afdd7edfd83755985fc1b95f079fd80fcd6e50d7b3102799c87d798413cde8::" providerId="AD" clId="Web-{0BF0CB4F-53C6-B52F-D901-19D44EE61982}"/>
    <pc:docChg chg="modSld">
      <pc:chgData name="Guest User" userId="S::urn:spo:anon#d9afdd7edfd83755985fc1b95f079fd80fcd6e50d7b3102799c87d798413cde8::" providerId="AD" clId="Web-{0BF0CB4F-53C6-B52F-D901-19D44EE61982}" dt="2023-02-23T17:22:01.617" v="3" actId="1076"/>
      <pc:docMkLst>
        <pc:docMk/>
      </pc:docMkLst>
      <pc:sldChg chg="modSp">
        <pc:chgData name="Guest User" userId="S::urn:spo:anon#d9afdd7edfd83755985fc1b95f079fd80fcd6e50d7b3102799c87d798413cde8::" providerId="AD" clId="Web-{0BF0CB4F-53C6-B52F-D901-19D44EE61982}" dt="2023-02-23T17:21:24.100" v="0" actId="1076"/>
        <pc:sldMkLst>
          <pc:docMk/>
          <pc:sldMk cId="1606681892" sldId="325"/>
        </pc:sldMkLst>
        <pc:picChg chg="mod">
          <ac:chgData name="Guest User" userId="S::urn:spo:anon#d9afdd7edfd83755985fc1b95f079fd80fcd6e50d7b3102799c87d798413cde8::" providerId="AD" clId="Web-{0BF0CB4F-53C6-B52F-D901-19D44EE61982}" dt="2023-02-23T17:21:24.100" v="0" actId="1076"/>
          <ac:picMkLst>
            <pc:docMk/>
            <pc:sldMk cId="1606681892" sldId="325"/>
            <ac:picMk id="7" creationId="{35A14F2C-7548-468C-5FC0-1C8DDC840F4F}"/>
          </ac:picMkLst>
        </pc:picChg>
      </pc:sldChg>
      <pc:sldChg chg="addSp delSp modSp">
        <pc:chgData name="Guest User" userId="S::urn:spo:anon#d9afdd7edfd83755985fc1b95f079fd80fcd6e50d7b3102799c87d798413cde8::" providerId="AD" clId="Web-{0BF0CB4F-53C6-B52F-D901-19D44EE61982}" dt="2023-02-23T17:22:01.617" v="3" actId="1076"/>
        <pc:sldMkLst>
          <pc:docMk/>
          <pc:sldMk cId="3806308253" sldId="503"/>
        </pc:sldMkLst>
        <pc:spChg chg="del">
          <ac:chgData name="Guest User" userId="S::urn:spo:anon#d9afdd7edfd83755985fc1b95f079fd80fcd6e50d7b3102799c87d798413cde8::" providerId="AD" clId="Web-{0BF0CB4F-53C6-B52F-D901-19D44EE61982}" dt="2023-02-23T17:21:35.195" v="1"/>
          <ac:spMkLst>
            <pc:docMk/>
            <pc:sldMk cId="3806308253" sldId="503"/>
            <ac:spMk id="4" creationId="{FAAB5393-B346-709D-C224-562890B329AC}"/>
          </ac:spMkLst>
        </pc:spChg>
        <pc:picChg chg="add mod">
          <ac:chgData name="Guest User" userId="S::urn:spo:anon#d9afdd7edfd83755985fc1b95f079fd80fcd6e50d7b3102799c87d798413cde8::" providerId="AD" clId="Web-{0BF0CB4F-53C6-B52F-D901-19D44EE61982}" dt="2023-02-23T17:22:01.617" v="3" actId="1076"/>
          <ac:picMkLst>
            <pc:docMk/>
            <pc:sldMk cId="3806308253" sldId="503"/>
            <ac:picMk id="5" creationId="{FA041607-5A99-1CE6-76EA-707A714CE89D}"/>
          </ac:picMkLst>
        </pc:picChg>
      </pc:sldChg>
    </pc:docChg>
  </pc:docChgLst>
  <pc:docChgLst>
    <pc:chgData name="Guest User" userId="S::urn:spo:anon#3f43e154241d3901b8b587184b957286a97d5cd10b23ad1b53be4b58af7a1272::" providerId="AD" clId="Web-{33541E6F-071D-6EDD-A572-E34E489AEAEF}"/>
    <pc:docChg chg="modSld">
      <pc:chgData name="Guest User" userId="S::urn:spo:anon#3f43e154241d3901b8b587184b957286a97d5cd10b23ad1b53be4b58af7a1272::" providerId="AD" clId="Web-{33541E6F-071D-6EDD-A572-E34E489AEAEF}" dt="2023-02-23T10:25:48.024" v="40"/>
      <pc:docMkLst>
        <pc:docMk/>
      </pc:docMkLst>
      <pc:sldChg chg="mod setBg">
        <pc:chgData name="Guest User" userId="S::urn:spo:anon#3f43e154241d3901b8b587184b957286a97d5cd10b23ad1b53be4b58af7a1272::" providerId="AD" clId="Web-{33541E6F-071D-6EDD-A572-E34E489AEAEF}" dt="2023-02-23T10:23:14.280" v="11"/>
        <pc:sldMkLst>
          <pc:docMk/>
          <pc:sldMk cId="3693521991" sldId="471"/>
        </pc:sldMkLst>
      </pc:sldChg>
      <pc:sldChg chg="addSp modSp">
        <pc:chgData name="Guest User" userId="S::urn:spo:anon#3f43e154241d3901b8b587184b957286a97d5cd10b23ad1b53be4b58af7a1272::" providerId="AD" clId="Web-{33541E6F-071D-6EDD-A572-E34E489AEAEF}" dt="2023-02-23T10:23:52.595" v="20" actId="1076"/>
        <pc:sldMkLst>
          <pc:docMk/>
          <pc:sldMk cId="893903045" sldId="475"/>
        </pc:sldMkLst>
        <pc:picChg chg="add mod">
          <ac:chgData name="Guest User" userId="S::urn:spo:anon#3f43e154241d3901b8b587184b957286a97d5cd10b23ad1b53be4b58af7a1272::" providerId="AD" clId="Web-{33541E6F-071D-6EDD-A572-E34E489AEAEF}" dt="2023-02-23T10:23:41.032" v="16" actId="1076"/>
          <ac:picMkLst>
            <pc:docMk/>
            <pc:sldMk cId="893903045" sldId="475"/>
            <ac:picMk id="4" creationId="{15544930-35B8-99D4-BBB8-53C247C5C2CB}"/>
          </ac:picMkLst>
        </pc:picChg>
        <pc:picChg chg="add mod">
          <ac:chgData name="Guest User" userId="S::urn:spo:anon#3f43e154241d3901b8b587184b957286a97d5cd10b23ad1b53be4b58af7a1272::" providerId="AD" clId="Web-{33541E6F-071D-6EDD-A572-E34E489AEAEF}" dt="2023-02-23T10:23:52.595" v="20" actId="1076"/>
          <ac:picMkLst>
            <pc:docMk/>
            <pc:sldMk cId="893903045" sldId="475"/>
            <ac:picMk id="5" creationId="{0CA7EFA8-D0CA-4E5F-8D8B-E91E2B42AB7E}"/>
          </ac:picMkLst>
        </pc:picChg>
      </pc:sldChg>
      <pc:sldChg chg="addSp modSp mod modClrScheme chgLayout">
        <pc:chgData name="Guest User" userId="S::urn:spo:anon#3f43e154241d3901b8b587184b957286a97d5cd10b23ad1b53be4b58af7a1272::" providerId="AD" clId="Web-{33541E6F-071D-6EDD-A572-E34E489AEAEF}" dt="2023-02-23T10:24:08.393" v="21"/>
        <pc:sldMkLst>
          <pc:docMk/>
          <pc:sldMk cId="1655676728" sldId="476"/>
        </pc:sldMkLst>
        <pc:spChg chg="add mod ord">
          <ac:chgData name="Guest User" userId="S::urn:spo:anon#3f43e154241d3901b8b587184b957286a97d5cd10b23ad1b53be4b58af7a1272::" providerId="AD" clId="Web-{33541E6F-071D-6EDD-A572-E34E489AEAEF}" dt="2023-02-23T10:24:08.393" v="21"/>
          <ac:spMkLst>
            <pc:docMk/>
            <pc:sldMk cId="1655676728" sldId="476"/>
            <ac:spMk id="16" creationId="{10B772D0-935A-BDC2-0A5C-8BE8C1CCD105}"/>
          </ac:spMkLst>
        </pc:spChg>
        <pc:spChg chg="add mod ord">
          <ac:chgData name="Guest User" userId="S::urn:spo:anon#3f43e154241d3901b8b587184b957286a97d5cd10b23ad1b53be4b58af7a1272::" providerId="AD" clId="Web-{33541E6F-071D-6EDD-A572-E34E489AEAEF}" dt="2023-02-23T10:24:08.393" v="21"/>
          <ac:spMkLst>
            <pc:docMk/>
            <pc:sldMk cId="1655676728" sldId="476"/>
            <ac:spMk id="17" creationId="{25D27F6A-4F62-A3DD-D31D-3A3BDB8EAD99}"/>
          </ac:spMkLst>
        </pc:spChg>
        <pc:spChg chg="add mod ord">
          <ac:chgData name="Guest User" userId="S::urn:spo:anon#3f43e154241d3901b8b587184b957286a97d5cd10b23ad1b53be4b58af7a1272::" providerId="AD" clId="Web-{33541E6F-071D-6EDD-A572-E34E489AEAEF}" dt="2023-02-23T10:24:08.393" v="21"/>
          <ac:spMkLst>
            <pc:docMk/>
            <pc:sldMk cId="1655676728" sldId="476"/>
            <ac:spMk id="18" creationId="{C9C96567-0BF6-A019-099F-49026C0EA4A1}"/>
          </ac:spMkLst>
        </pc:spChg>
      </pc:sldChg>
      <pc:sldChg chg="addSp delSp modSp mod modClrScheme chgLayout">
        <pc:chgData name="Guest User" userId="S::urn:spo:anon#3f43e154241d3901b8b587184b957286a97d5cd10b23ad1b53be4b58af7a1272::" providerId="AD" clId="Web-{33541E6F-071D-6EDD-A572-E34E489AEAEF}" dt="2023-02-23T10:24:41.426" v="29"/>
        <pc:sldMkLst>
          <pc:docMk/>
          <pc:sldMk cId="3543099025" sldId="477"/>
        </pc:sldMkLst>
        <pc:spChg chg="add mod ord">
          <ac:chgData name="Guest User" userId="S::urn:spo:anon#3f43e154241d3901b8b587184b957286a97d5cd10b23ad1b53be4b58af7a1272::" providerId="AD" clId="Web-{33541E6F-071D-6EDD-A572-E34E489AEAEF}" dt="2023-02-23T10:24:22.972" v="23"/>
          <ac:spMkLst>
            <pc:docMk/>
            <pc:sldMk cId="3543099025" sldId="477"/>
            <ac:spMk id="2" creationId="{134A4B48-938C-A48F-F76C-B44F8ECB8F59}"/>
          </ac:spMkLst>
        </pc:spChg>
        <pc:spChg chg="mod">
          <ac:chgData name="Guest User" userId="S::urn:spo:anon#3f43e154241d3901b8b587184b957286a97d5cd10b23ad1b53be4b58af7a1272::" providerId="AD" clId="Web-{33541E6F-071D-6EDD-A572-E34E489AEAEF}" dt="2023-02-23T10:24:41.426" v="29"/>
          <ac:spMkLst>
            <pc:docMk/>
            <pc:sldMk cId="3543099025" sldId="477"/>
            <ac:spMk id="4" creationId="{C2E50D1B-9A94-F354-0CEF-CA8B6C096A57}"/>
          </ac:spMkLst>
        </pc:spChg>
        <pc:spChg chg="add del mod ord">
          <ac:chgData name="Guest User" userId="S::urn:spo:anon#3f43e154241d3901b8b587184b957286a97d5cd10b23ad1b53be4b58af7a1272::" providerId="AD" clId="Web-{33541E6F-071D-6EDD-A572-E34E489AEAEF}" dt="2023-02-23T10:24:25.956" v="24"/>
          <ac:spMkLst>
            <pc:docMk/>
            <pc:sldMk cId="3543099025" sldId="477"/>
            <ac:spMk id="5" creationId="{4BBE11DA-C236-AE29-B251-1C188AB9D5B8}"/>
          </ac:spMkLst>
        </pc:spChg>
        <pc:spChg chg="add del mod ord">
          <ac:chgData name="Guest User" userId="S::urn:spo:anon#3f43e154241d3901b8b587184b957286a97d5cd10b23ad1b53be4b58af7a1272::" providerId="AD" clId="Web-{33541E6F-071D-6EDD-A572-E34E489AEAEF}" dt="2023-02-23T10:24:36.801" v="28"/>
          <ac:spMkLst>
            <pc:docMk/>
            <pc:sldMk cId="3543099025" sldId="477"/>
            <ac:spMk id="6" creationId="{BA2E8F55-1D4B-7468-C6CD-5636C9B88BDD}"/>
          </ac:spMkLst>
        </pc:spChg>
        <pc:picChg chg="mod">
          <ac:chgData name="Guest User" userId="S::urn:spo:anon#3f43e154241d3901b8b587184b957286a97d5cd10b23ad1b53be4b58af7a1272::" providerId="AD" clId="Web-{33541E6F-071D-6EDD-A572-E34E489AEAEF}" dt="2023-02-23T10:24:30.222" v="26" actId="1076"/>
          <ac:picMkLst>
            <pc:docMk/>
            <pc:sldMk cId="3543099025" sldId="477"/>
            <ac:picMk id="3" creationId="{026D4979-8A13-613E-ED91-219A1351A6FE}"/>
          </ac:picMkLst>
        </pc:picChg>
      </pc:sldChg>
      <pc:sldChg chg="addSp modSp mod modClrScheme chgLayout">
        <pc:chgData name="Guest User" userId="S::urn:spo:anon#3f43e154241d3901b8b587184b957286a97d5cd10b23ad1b53be4b58af7a1272::" providerId="AD" clId="Web-{33541E6F-071D-6EDD-A572-E34E489AEAEF}" dt="2023-02-23T10:24:14.877" v="22"/>
        <pc:sldMkLst>
          <pc:docMk/>
          <pc:sldMk cId="36393179" sldId="478"/>
        </pc:sldMkLst>
        <pc:spChg chg="add mod ord">
          <ac:chgData name="Guest User" userId="S::urn:spo:anon#3f43e154241d3901b8b587184b957286a97d5cd10b23ad1b53be4b58af7a1272::" providerId="AD" clId="Web-{33541E6F-071D-6EDD-A572-E34E489AEAEF}" dt="2023-02-23T10:24:14.877" v="22"/>
          <ac:spMkLst>
            <pc:docMk/>
            <pc:sldMk cId="36393179" sldId="478"/>
            <ac:spMk id="3" creationId="{55A9F21E-4B5D-844C-83F2-C0D29645011F}"/>
          </ac:spMkLst>
        </pc:spChg>
        <pc:spChg chg="add mod ord">
          <ac:chgData name="Guest User" userId="S::urn:spo:anon#3f43e154241d3901b8b587184b957286a97d5cd10b23ad1b53be4b58af7a1272::" providerId="AD" clId="Web-{33541E6F-071D-6EDD-A572-E34E489AEAEF}" dt="2023-02-23T10:24:14.877" v="22"/>
          <ac:spMkLst>
            <pc:docMk/>
            <pc:sldMk cId="36393179" sldId="478"/>
            <ac:spMk id="4" creationId="{3E7A23BB-FFBB-C110-16B5-C64D39EE793D}"/>
          </ac:spMkLst>
        </pc:spChg>
        <pc:spChg chg="add mod ord">
          <ac:chgData name="Guest User" userId="S::urn:spo:anon#3f43e154241d3901b8b587184b957286a97d5cd10b23ad1b53be4b58af7a1272::" providerId="AD" clId="Web-{33541E6F-071D-6EDD-A572-E34E489AEAEF}" dt="2023-02-23T10:24:14.877" v="22"/>
          <ac:spMkLst>
            <pc:docMk/>
            <pc:sldMk cId="36393179" sldId="478"/>
            <ac:spMk id="5" creationId="{52E75E40-3E84-A70D-F33B-360CFA08C5A2}"/>
          </ac:spMkLst>
        </pc:spChg>
      </pc:sldChg>
      <pc:sldChg chg="mod setBg">
        <pc:chgData name="Guest User" userId="S::urn:spo:anon#3f43e154241d3901b8b587184b957286a97d5cd10b23ad1b53be4b58af7a1272::" providerId="AD" clId="Web-{33541E6F-071D-6EDD-A572-E34E489AEAEF}" dt="2023-02-23T10:19:56.299" v="0"/>
        <pc:sldMkLst>
          <pc:docMk/>
          <pc:sldMk cId="3806308253" sldId="503"/>
        </pc:sldMkLst>
      </pc:sldChg>
      <pc:sldChg chg="mod setBg">
        <pc:chgData name="Guest User" userId="S::urn:spo:anon#3f43e154241d3901b8b587184b957286a97d5cd10b23ad1b53be4b58af7a1272::" providerId="AD" clId="Web-{33541E6F-071D-6EDD-A572-E34E489AEAEF}" dt="2023-02-23T10:20:11.222" v="1"/>
        <pc:sldMkLst>
          <pc:docMk/>
          <pc:sldMk cId="873791614" sldId="504"/>
        </pc:sldMkLst>
      </pc:sldChg>
      <pc:sldChg chg="addSp delSp modSp">
        <pc:chgData name="Guest User" userId="S::urn:spo:anon#3f43e154241d3901b8b587184b957286a97d5cd10b23ad1b53be4b58af7a1272::" providerId="AD" clId="Web-{33541E6F-071D-6EDD-A572-E34E489AEAEF}" dt="2023-02-23T10:21:39.665" v="8"/>
        <pc:sldMkLst>
          <pc:docMk/>
          <pc:sldMk cId="444656517" sldId="505"/>
        </pc:sldMkLst>
        <pc:spChg chg="add del">
          <ac:chgData name="Guest User" userId="S::urn:spo:anon#3f43e154241d3901b8b587184b957286a97d5cd10b23ad1b53be4b58af7a1272::" providerId="AD" clId="Web-{33541E6F-071D-6EDD-A572-E34E489AEAEF}" dt="2023-02-23T10:21:39.665" v="8"/>
          <ac:spMkLst>
            <pc:docMk/>
            <pc:sldMk cId="444656517" sldId="505"/>
            <ac:spMk id="7" creationId="{6B1F4B50-1AD3-2E5D-F5B3-9A06D17A3508}"/>
          </ac:spMkLst>
        </pc:spChg>
        <pc:picChg chg="add mod ord">
          <ac:chgData name="Guest User" userId="S::urn:spo:anon#3f43e154241d3901b8b587184b957286a97d5cd10b23ad1b53be4b58af7a1272::" providerId="AD" clId="Web-{33541E6F-071D-6EDD-A572-E34E489AEAEF}" dt="2023-02-23T10:21:20.429" v="6"/>
          <ac:picMkLst>
            <pc:docMk/>
            <pc:sldMk cId="444656517" sldId="505"/>
            <ac:picMk id="2" creationId="{409D5A44-163C-06BC-CA60-307BC2AFA3E7}"/>
          </ac:picMkLst>
        </pc:picChg>
      </pc:sldChg>
      <pc:sldChg chg="mod setBg">
        <pc:chgData name="Guest User" userId="S::urn:spo:anon#3f43e154241d3901b8b587184b957286a97d5cd10b23ad1b53be4b58af7a1272::" providerId="AD" clId="Web-{33541E6F-071D-6EDD-A572-E34E489AEAEF}" dt="2023-02-23T10:22:46.591" v="9"/>
        <pc:sldMkLst>
          <pc:docMk/>
          <pc:sldMk cId="949481912" sldId="506"/>
        </pc:sldMkLst>
      </pc:sldChg>
      <pc:sldChg chg="mod setBg">
        <pc:chgData name="Guest User" userId="S::urn:spo:anon#3f43e154241d3901b8b587184b957286a97d5cd10b23ad1b53be4b58af7a1272::" providerId="AD" clId="Web-{33541E6F-071D-6EDD-A572-E34E489AEAEF}" dt="2023-02-23T10:22:59.045" v="10"/>
        <pc:sldMkLst>
          <pc:docMk/>
          <pc:sldMk cId="1475522007" sldId="507"/>
        </pc:sldMkLst>
      </pc:sldChg>
      <pc:sldChg chg="addSp modSp">
        <pc:chgData name="Guest User" userId="S::urn:spo:anon#3f43e154241d3901b8b587184b957286a97d5cd10b23ad1b53be4b58af7a1272::" providerId="AD" clId="Web-{33541E6F-071D-6EDD-A572-E34E489AEAEF}" dt="2023-02-23T10:25:20.803" v="35"/>
        <pc:sldMkLst>
          <pc:docMk/>
          <pc:sldMk cId="1470990549" sldId="508"/>
        </pc:sldMkLst>
        <pc:picChg chg="add mod ord">
          <ac:chgData name="Guest User" userId="S::urn:spo:anon#3f43e154241d3901b8b587184b957286a97d5cd10b23ad1b53be4b58af7a1272::" providerId="AD" clId="Web-{33541E6F-071D-6EDD-A572-E34E489AEAEF}" dt="2023-02-23T10:25:20.803" v="35"/>
          <ac:picMkLst>
            <pc:docMk/>
            <pc:sldMk cId="1470990549" sldId="508"/>
            <ac:picMk id="4" creationId="{15A49D94-1810-1D02-8C2F-9FFFE2A34A6D}"/>
          </ac:picMkLst>
        </pc:picChg>
      </pc:sldChg>
      <pc:sldChg chg="addSp modSp">
        <pc:chgData name="Guest User" userId="S::urn:spo:anon#3f43e154241d3901b8b587184b957286a97d5cd10b23ad1b53be4b58af7a1272::" providerId="AD" clId="Web-{33541E6F-071D-6EDD-A572-E34E489AEAEF}" dt="2023-02-23T10:25:42.461" v="39"/>
        <pc:sldMkLst>
          <pc:docMk/>
          <pc:sldMk cId="980202363" sldId="509"/>
        </pc:sldMkLst>
        <pc:picChg chg="add mod ord">
          <ac:chgData name="Guest User" userId="S::urn:spo:anon#3f43e154241d3901b8b587184b957286a97d5cd10b23ad1b53be4b58af7a1272::" providerId="AD" clId="Web-{33541E6F-071D-6EDD-A572-E34E489AEAEF}" dt="2023-02-23T10:25:42.461" v="39"/>
          <ac:picMkLst>
            <pc:docMk/>
            <pc:sldMk cId="980202363" sldId="509"/>
            <ac:picMk id="4" creationId="{36EDCB46-CCE6-82CF-1403-7007BBCE774B}"/>
          </ac:picMkLst>
        </pc:picChg>
      </pc:sldChg>
      <pc:sldChg chg="mod setBg">
        <pc:chgData name="Guest User" userId="S::urn:spo:anon#3f43e154241d3901b8b587184b957286a97d5cd10b23ad1b53be4b58af7a1272::" providerId="AD" clId="Web-{33541E6F-071D-6EDD-A572-E34E489AEAEF}" dt="2023-02-23T10:25:48.024" v="40"/>
        <pc:sldMkLst>
          <pc:docMk/>
          <pc:sldMk cId="4029808593" sldId="511"/>
        </pc:sldMkLst>
      </pc:sldChg>
    </pc:docChg>
  </pc:docChgLst>
  <pc:docChgLst>
    <pc:chgData name="Guest User" userId="S::urn:spo:anon#d9afdd7edfd83755985fc1b95f079fd80fcd6e50d7b3102799c87d798413cde8::" providerId="AD" clId="Web-{0C9E5C1D-3B6D-9F63-2DFE-85F2382D15E6}"/>
    <pc:docChg chg="addSld delSld modSld">
      <pc:chgData name="Guest User" userId="S::urn:spo:anon#d9afdd7edfd83755985fc1b95f079fd80fcd6e50d7b3102799c87d798413cde8::" providerId="AD" clId="Web-{0C9E5C1D-3B6D-9F63-2DFE-85F2382D15E6}" dt="2023-02-24T16:10:43.641" v="252"/>
      <pc:docMkLst>
        <pc:docMk/>
      </pc:docMkLst>
      <pc:sldChg chg="addSp delSp modSp">
        <pc:chgData name="Guest User" userId="S::urn:spo:anon#d9afdd7edfd83755985fc1b95f079fd80fcd6e50d7b3102799c87d798413cde8::" providerId="AD" clId="Web-{0C9E5C1D-3B6D-9F63-2DFE-85F2382D15E6}" dt="2023-02-24T15:55:23.274" v="45" actId="20577"/>
        <pc:sldMkLst>
          <pc:docMk/>
          <pc:sldMk cId="2696278479" sldId="326"/>
        </pc:sldMkLst>
        <pc:spChg chg="mod">
          <ac:chgData name="Guest User" userId="S::urn:spo:anon#d9afdd7edfd83755985fc1b95f079fd80fcd6e50d7b3102799c87d798413cde8::" providerId="AD" clId="Web-{0C9E5C1D-3B6D-9F63-2DFE-85F2382D15E6}" dt="2023-02-24T15:55:23.274" v="45" actId="20577"/>
          <ac:spMkLst>
            <pc:docMk/>
            <pc:sldMk cId="2696278479" sldId="326"/>
            <ac:spMk id="2" creationId="{61D7DE34-AE02-CB7C-1BD8-A1BAE18A3BBD}"/>
          </ac:spMkLst>
        </pc:spChg>
        <pc:spChg chg="add del mod">
          <ac:chgData name="Guest User" userId="S::urn:spo:anon#d9afdd7edfd83755985fc1b95f079fd80fcd6e50d7b3102799c87d798413cde8::" providerId="AD" clId="Web-{0C9E5C1D-3B6D-9F63-2DFE-85F2382D15E6}" dt="2023-02-24T15:48:38.513" v="1"/>
          <ac:spMkLst>
            <pc:docMk/>
            <pc:sldMk cId="2696278479" sldId="326"/>
            <ac:spMk id="5" creationId="{BC88874E-2A2E-A52D-118F-CAE5C6A85560}"/>
          </ac:spMkLst>
        </pc:spChg>
        <pc:spChg chg="add del mod">
          <ac:chgData name="Guest User" userId="S::urn:spo:anon#d9afdd7edfd83755985fc1b95f079fd80fcd6e50d7b3102799c87d798413cde8::" providerId="AD" clId="Web-{0C9E5C1D-3B6D-9F63-2DFE-85F2382D15E6}" dt="2023-02-24T15:49:25.968" v="10"/>
          <ac:spMkLst>
            <pc:docMk/>
            <pc:sldMk cId="2696278479" sldId="326"/>
            <ac:spMk id="10" creationId="{D6ED7341-89E4-787A-62DD-FE6E7C77B8EC}"/>
          </ac:spMkLst>
        </pc:spChg>
        <pc:spChg chg="add del mod">
          <ac:chgData name="Guest User" userId="S::urn:spo:anon#d9afdd7edfd83755985fc1b95f079fd80fcd6e50d7b3102799c87d798413cde8::" providerId="AD" clId="Web-{0C9E5C1D-3B6D-9F63-2DFE-85F2382D15E6}" dt="2023-02-24T15:49:57.812" v="13"/>
          <ac:spMkLst>
            <pc:docMk/>
            <pc:sldMk cId="2696278479" sldId="326"/>
            <ac:spMk id="14" creationId="{27300BEB-0C9D-A187-D8FD-EF9D25164062}"/>
          </ac:spMkLst>
        </pc:spChg>
        <pc:spChg chg="add del mod">
          <ac:chgData name="Guest User" userId="S::urn:spo:anon#d9afdd7edfd83755985fc1b95f079fd80fcd6e50d7b3102799c87d798413cde8::" providerId="AD" clId="Web-{0C9E5C1D-3B6D-9F63-2DFE-85F2382D15E6}" dt="2023-02-24T15:54:06.147" v="24"/>
          <ac:spMkLst>
            <pc:docMk/>
            <pc:sldMk cId="2696278479" sldId="326"/>
            <ac:spMk id="17" creationId="{960A72BF-3858-91A2-01B1-09644251ADCF}"/>
          </ac:spMkLst>
        </pc:spChg>
        <pc:picChg chg="mod">
          <ac:chgData name="Guest User" userId="S::urn:spo:anon#d9afdd7edfd83755985fc1b95f079fd80fcd6e50d7b3102799c87d798413cde8::" providerId="AD" clId="Web-{0C9E5C1D-3B6D-9F63-2DFE-85F2382D15E6}" dt="2023-02-24T15:54:49.085" v="33" actId="1076"/>
          <ac:picMkLst>
            <pc:docMk/>
            <pc:sldMk cId="2696278479" sldId="326"/>
            <ac:picMk id="6" creationId="{E46F034A-D830-FC26-69AF-83964AC44B75}"/>
          </ac:picMkLst>
        </pc:picChg>
        <pc:picChg chg="add del mod ord modCrop">
          <ac:chgData name="Guest User" userId="S::urn:spo:anon#d9afdd7edfd83755985fc1b95f079fd80fcd6e50d7b3102799c87d798413cde8::" providerId="AD" clId="Web-{0C9E5C1D-3B6D-9F63-2DFE-85F2382D15E6}" dt="2023-02-24T15:49:15.171" v="9"/>
          <ac:picMkLst>
            <pc:docMk/>
            <pc:sldMk cId="2696278479" sldId="326"/>
            <ac:picMk id="7" creationId="{A06C44FD-A50C-C765-52B6-132217FFC53E}"/>
          </ac:picMkLst>
        </pc:picChg>
        <pc:picChg chg="del">
          <ac:chgData name="Guest User" userId="S::urn:spo:anon#d9afdd7edfd83755985fc1b95f079fd80fcd6e50d7b3102799c87d798413cde8::" providerId="AD" clId="Web-{0C9E5C1D-3B6D-9F63-2DFE-85F2382D15E6}" dt="2023-02-24T15:48:15.232" v="0"/>
          <ac:picMkLst>
            <pc:docMk/>
            <pc:sldMk cId="2696278479" sldId="326"/>
            <ac:picMk id="11" creationId="{67269C26-06CE-0281-10D2-7F4D88123002}"/>
          </ac:picMkLst>
        </pc:picChg>
        <pc:picChg chg="add del mod ord modCrop">
          <ac:chgData name="Guest User" userId="S::urn:spo:anon#d9afdd7edfd83755985fc1b95f079fd80fcd6e50d7b3102799c87d798413cde8::" providerId="AD" clId="Web-{0C9E5C1D-3B6D-9F63-2DFE-85F2382D15E6}" dt="2023-02-24T15:49:37.952" v="12"/>
          <ac:picMkLst>
            <pc:docMk/>
            <pc:sldMk cId="2696278479" sldId="326"/>
            <ac:picMk id="12" creationId="{FC8CF855-72F7-ABA7-D086-611B744E362E}"/>
          </ac:picMkLst>
        </pc:picChg>
        <pc:picChg chg="add del mod ord modCrop">
          <ac:chgData name="Guest User" userId="S::urn:spo:anon#d9afdd7edfd83755985fc1b95f079fd80fcd6e50d7b3102799c87d798413cde8::" providerId="AD" clId="Web-{0C9E5C1D-3B6D-9F63-2DFE-85F2382D15E6}" dt="2023-02-24T15:53:51.521" v="23"/>
          <ac:picMkLst>
            <pc:docMk/>
            <pc:sldMk cId="2696278479" sldId="326"/>
            <ac:picMk id="15" creationId="{10FCAC87-C73C-580D-6B14-83F1793569F8}"/>
          </ac:picMkLst>
        </pc:picChg>
        <pc:picChg chg="add mod ord modCrop">
          <ac:chgData name="Guest User" userId="S::urn:spo:anon#d9afdd7edfd83755985fc1b95f079fd80fcd6e50d7b3102799c87d798413cde8::" providerId="AD" clId="Web-{0C9E5C1D-3B6D-9F63-2DFE-85F2382D15E6}" dt="2023-02-24T15:54:08.975" v="25"/>
          <ac:picMkLst>
            <pc:docMk/>
            <pc:sldMk cId="2696278479" sldId="326"/>
            <ac:picMk id="18" creationId="{51999F91-0BC1-A1F7-B17A-05D06CE41876}"/>
          </ac:picMkLst>
        </pc:picChg>
      </pc:sldChg>
      <pc:sldChg chg="addSp delSp modSp">
        <pc:chgData name="Guest User" userId="S::urn:spo:anon#d9afdd7edfd83755985fc1b95f079fd80fcd6e50d7b3102799c87d798413cde8::" providerId="AD" clId="Web-{0C9E5C1D-3B6D-9F63-2DFE-85F2382D15E6}" dt="2023-02-24T15:56:09.681" v="50" actId="1076"/>
        <pc:sldMkLst>
          <pc:docMk/>
          <pc:sldMk cId="2432645736" sldId="448"/>
        </pc:sldMkLst>
        <pc:spChg chg="add del mod">
          <ac:chgData name="Guest User" userId="S::urn:spo:anon#d9afdd7edfd83755985fc1b95f079fd80fcd6e50d7b3102799c87d798413cde8::" providerId="AD" clId="Web-{0C9E5C1D-3B6D-9F63-2DFE-85F2382D15E6}" dt="2023-02-24T15:51:00.205" v="18"/>
          <ac:spMkLst>
            <pc:docMk/>
            <pc:sldMk cId="2432645736" sldId="448"/>
            <ac:spMk id="7" creationId="{079960F1-5C98-9C70-1E67-6EF156DD0483}"/>
          </ac:spMkLst>
        </pc:spChg>
        <pc:spChg chg="add del mod">
          <ac:chgData name="Guest User" userId="S::urn:spo:anon#d9afdd7edfd83755985fc1b95f079fd80fcd6e50d7b3102799c87d798413cde8::" providerId="AD" clId="Web-{0C9E5C1D-3B6D-9F63-2DFE-85F2382D15E6}" dt="2023-02-24T15:55:59.072" v="47"/>
          <ac:spMkLst>
            <pc:docMk/>
            <pc:sldMk cId="2432645736" sldId="448"/>
            <ac:spMk id="11" creationId="{2D5190B3-4D22-1D81-BEFE-2A06723FF411}"/>
          </ac:spMkLst>
        </pc:spChg>
        <pc:picChg chg="del">
          <ac:chgData name="Guest User" userId="S::urn:spo:anon#d9afdd7edfd83755985fc1b95f079fd80fcd6e50d7b3102799c87d798413cde8::" providerId="AD" clId="Web-{0C9E5C1D-3B6D-9F63-2DFE-85F2382D15E6}" dt="2023-02-24T15:50:40.392" v="17"/>
          <ac:picMkLst>
            <pc:docMk/>
            <pc:sldMk cId="2432645736" sldId="448"/>
            <ac:picMk id="8" creationId="{7609D683-DE1B-6F82-C1A0-32E6C9345ECF}"/>
          </ac:picMkLst>
        </pc:picChg>
        <pc:picChg chg="add del mod ord modCrop">
          <ac:chgData name="Guest User" userId="S::urn:spo:anon#d9afdd7edfd83755985fc1b95f079fd80fcd6e50d7b3102799c87d798413cde8::" providerId="AD" clId="Web-{0C9E5C1D-3B6D-9F63-2DFE-85F2382D15E6}" dt="2023-02-24T15:55:53.290" v="46"/>
          <ac:picMkLst>
            <pc:docMk/>
            <pc:sldMk cId="2432645736" sldId="448"/>
            <ac:picMk id="9" creationId="{11A7C276-CE19-F48D-209F-B2EF28F9F95E}"/>
          </ac:picMkLst>
        </pc:picChg>
        <pc:picChg chg="add mod ord modCrop">
          <ac:chgData name="Guest User" userId="S::urn:spo:anon#d9afdd7edfd83755985fc1b95f079fd80fcd6e50d7b3102799c87d798413cde8::" providerId="AD" clId="Web-{0C9E5C1D-3B6D-9F63-2DFE-85F2382D15E6}" dt="2023-02-24T15:56:09.681" v="50" actId="1076"/>
          <ac:picMkLst>
            <pc:docMk/>
            <pc:sldMk cId="2432645736" sldId="448"/>
            <ac:picMk id="12" creationId="{500C904E-A4D0-A3D5-936E-05ED03CDAEAE}"/>
          </ac:picMkLst>
        </pc:picChg>
      </pc:sldChg>
      <pc:sldChg chg="addSp delSp modSp">
        <pc:chgData name="Guest User" userId="S::urn:spo:anon#d9afdd7edfd83755985fc1b95f079fd80fcd6e50d7b3102799c87d798413cde8::" providerId="AD" clId="Web-{0C9E5C1D-3B6D-9F63-2DFE-85F2382D15E6}" dt="2023-02-24T15:51:43.549" v="22" actId="1076"/>
        <pc:sldMkLst>
          <pc:docMk/>
          <pc:sldMk cId="2860680929" sldId="455"/>
        </pc:sldMkLst>
        <pc:spChg chg="del">
          <ac:chgData name="Guest User" userId="S::urn:spo:anon#d9afdd7edfd83755985fc1b95f079fd80fcd6e50d7b3102799c87d798413cde8::" providerId="AD" clId="Web-{0C9E5C1D-3B6D-9F63-2DFE-85F2382D15E6}" dt="2023-02-24T15:51:39.971" v="20"/>
          <ac:spMkLst>
            <pc:docMk/>
            <pc:sldMk cId="2860680929" sldId="455"/>
            <ac:spMk id="3" creationId="{B79BE3EA-0BE6-E172-CAB5-28DFA573EEC0}"/>
          </ac:spMkLst>
        </pc:spChg>
        <pc:picChg chg="add mod ord">
          <ac:chgData name="Guest User" userId="S::urn:spo:anon#d9afdd7edfd83755985fc1b95f079fd80fcd6e50d7b3102799c87d798413cde8::" providerId="AD" clId="Web-{0C9E5C1D-3B6D-9F63-2DFE-85F2382D15E6}" dt="2023-02-24T15:51:43.549" v="22" actId="1076"/>
          <ac:picMkLst>
            <pc:docMk/>
            <pc:sldMk cId="2860680929" sldId="455"/>
            <ac:picMk id="6" creationId="{9CD8DF78-F857-DA08-FDC9-DDDD85CC86CC}"/>
          </ac:picMkLst>
        </pc:picChg>
      </pc:sldChg>
      <pc:sldChg chg="modSp mod setBg">
        <pc:chgData name="Guest User" userId="S::urn:spo:anon#d9afdd7edfd83755985fc1b95f079fd80fcd6e50d7b3102799c87d798413cde8::" providerId="AD" clId="Web-{0C9E5C1D-3B6D-9F63-2DFE-85F2382D15E6}" dt="2023-02-24T15:59:17.749" v="109" actId="1076"/>
        <pc:sldMkLst>
          <pc:docMk/>
          <pc:sldMk cId="1655676728" sldId="476"/>
        </pc:sldMkLst>
        <pc:graphicFrameChg chg="mod modGraphic">
          <ac:chgData name="Guest User" userId="S::urn:spo:anon#d9afdd7edfd83755985fc1b95f079fd80fcd6e50d7b3102799c87d798413cde8::" providerId="AD" clId="Web-{0C9E5C1D-3B6D-9F63-2DFE-85F2382D15E6}" dt="2023-02-24T15:59:01.873" v="104"/>
          <ac:graphicFrameMkLst>
            <pc:docMk/>
            <pc:sldMk cId="1655676728" sldId="476"/>
            <ac:graphicFrameMk id="4" creationId="{673529E7-440C-9850-364E-A90FCAF37658}"/>
          </ac:graphicFrameMkLst>
        </pc:graphicFrameChg>
        <pc:picChg chg="mod">
          <ac:chgData name="Guest User" userId="S::urn:spo:anon#d9afdd7edfd83755985fc1b95f079fd80fcd6e50d7b3102799c87d798413cde8::" providerId="AD" clId="Web-{0C9E5C1D-3B6D-9F63-2DFE-85F2382D15E6}" dt="2023-02-24T15:59:14.577" v="107" actId="1076"/>
          <ac:picMkLst>
            <pc:docMk/>
            <pc:sldMk cId="1655676728" sldId="476"/>
            <ac:picMk id="175" creationId="{7ECD6B67-33BE-1B41-D444-268C12A65B27}"/>
          </ac:picMkLst>
        </pc:picChg>
        <pc:picChg chg="mod">
          <ac:chgData name="Guest User" userId="S::urn:spo:anon#d9afdd7edfd83755985fc1b95f079fd80fcd6e50d7b3102799c87d798413cde8::" providerId="AD" clId="Web-{0C9E5C1D-3B6D-9F63-2DFE-85F2382D15E6}" dt="2023-02-24T15:59:14.592" v="108" actId="1076"/>
          <ac:picMkLst>
            <pc:docMk/>
            <pc:sldMk cId="1655676728" sldId="476"/>
            <ac:picMk id="176" creationId="{F327B2FC-DEFA-7986-43A2-B4673BD1FF86}"/>
          </ac:picMkLst>
        </pc:picChg>
        <pc:picChg chg="mod">
          <ac:chgData name="Guest User" userId="S::urn:spo:anon#d9afdd7edfd83755985fc1b95f079fd80fcd6e50d7b3102799c87d798413cde8::" providerId="AD" clId="Web-{0C9E5C1D-3B6D-9F63-2DFE-85F2382D15E6}" dt="2023-02-24T15:59:09.936" v="105" actId="1076"/>
          <ac:picMkLst>
            <pc:docMk/>
            <pc:sldMk cId="1655676728" sldId="476"/>
            <ac:picMk id="177" creationId="{1E813351-59C2-1A92-314D-D4FB6EBB9726}"/>
          </ac:picMkLst>
        </pc:picChg>
        <pc:picChg chg="mod">
          <ac:chgData name="Guest User" userId="S::urn:spo:anon#d9afdd7edfd83755985fc1b95f079fd80fcd6e50d7b3102799c87d798413cde8::" providerId="AD" clId="Web-{0C9E5C1D-3B6D-9F63-2DFE-85F2382D15E6}" dt="2023-02-24T15:59:09.951" v="106" actId="1076"/>
          <ac:picMkLst>
            <pc:docMk/>
            <pc:sldMk cId="1655676728" sldId="476"/>
            <ac:picMk id="178" creationId="{2571DEF9-DB13-6844-35DC-3FE57D35FFDB}"/>
          </ac:picMkLst>
        </pc:picChg>
        <pc:picChg chg="mod">
          <ac:chgData name="Guest User" userId="S::urn:spo:anon#d9afdd7edfd83755985fc1b95f079fd80fcd6e50d7b3102799c87d798413cde8::" providerId="AD" clId="Web-{0C9E5C1D-3B6D-9F63-2DFE-85F2382D15E6}" dt="2023-02-24T15:59:17.749" v="109" actId="1076"/>
          <ac:picMkLst>
            <pc:docMk/>
            <pc:sldMk cId="1655676728" sldId="476"/>
            <ac:picMk id="179" creationId="{562B3E75-A657-89DB-49DD-C2D9F4A570A3}"/>
          </ac:picMkLst>
        </pc:picChg>
      </pc:sldChg>
      <pc:sldChg chg="mod setBg">
        <pc:chgData name="Guest User" userId="S::urn:spo:anon#d9afdd7edfd83755985fc1b95f079fd80fcd6e50d7b3102799c87d798413cde8::" providerId="AD" clId="Web-{0C9E5C1D-3B6D-9F63-2DFE-85F2382D15E6}" dt="2023-02-24T15:57:53.199" v="79"/>
        <pc:sldMkLst>
          <pc:docMk/>
          <pc:sldMk cId="3543099025" sldId="477"/>
        </pc:sldMkLst>
      </pc:sldChg>
      <pc:sldChg chg="mod setBg">
        <pc:chgData name="Guest User" userId="S::urn:spo:anon#d9afdd7edfd83755985fc1b95f079fd80fcd6e50d7b3102799c87d798413cde8::" providerId="AD" clId="Web-{0C9E5C1D-3B6D-9F63-2DFE-85F2382D15E6}" dt="2023-02-24T15:57:50.324" v="78"/>
        <pc:sldMkLst>
          <pc:docMk/>
          <pc:sldMk cId="36393179" sldId="478"/>
        </pc:sldMkLst>
      </pc:sldChg>
      <pc:sldChg chg="addSp delSp modSp mod modClrScheme modShow chgLayout">
        <pc:chgData name="Guest User" userId="S::urn:spo:anon#d9afdd7edfd83755985fc1b95f079fd80fcd6e50d7b3102799c87d798413cde8::" providerId="AD" clId="Web-{0C9E5C1D-3B6D-9F63-2DFE-85F2382D15E6}" dt="2023-02-24T16:07:14.730" v="241" actId="1076"/>
        <pc:sldMkLst>
          <pc:docMk/>
          <pc:sldMk cId="4058211023" sldId="479"/>
        </pc:sldMkLst>
        <pc:spChg chg="add del mod">
          <ac:chgData name="Guest User" userId="S::urn:spo:anon#d9afdd7edfd83755985fc1b95f079fd80fcd6e50d7b3102799c87d798413cde8::" providerId="AD" clId="Web-{0C9E5C1D-3B6D-9F63-2DFE-85F2382D15E6}" dt="2023-02-24T16:06:21.603" v="226" actId="1076"/>
          <ac:spMkLst>
            <pc:docMk/>
            <pc:sldMk cId="4058211023" sldId="479"/>
            <ac:spMk id="2" creationId="{D5C3AE4E-9198-4C18-C04B-985579980EB8}"/>
          </ac:spMkLst>
        </pc:spChg>
        <pc:spChg chg="mod">
          <ac:chgData name="Guest User" userId="S::urn:spo:anon#d9afdd7edfd83755985fc1b95f079fd80fcd6e50d7b3102799c87d798413cde8::" providerId="AD" clId="Web-{0C9E5C1D-3B6D-9F63-2DFE-85F2382D15E6}" dt="2023-02-24T16:06:58.167" v="236" actId="1076"/>
          <ac:spMkLst>
            <pc:docMk/>
            <pc:sldMk cId="4058211023" sldId="479"/>
            <ac:spMk id="6" creationId="{24EE8249-2CAA-3083-C99E-E6DA2C618D08}"/>
          </ac:spMkLst>
        </pc:spChg>
        <pc:spChg chg="mod">
          <ac:chgData name="Guest User" userId="S::urn:spo:anon#d9afdd7edfd83755985fc1b95f079fd80fcd6e50d7b3102799c87d798413cde8::" providerId="AD" clId="Web-{0C9E5C1D-3B6D-9F63-2DFE-85F2382D15E6}" dt="2023-02-24T16:06:47.760" v="234" actId="1076"/>
          <ac:spMkLst>
            <pc:docMk/>
            <pc:sldMk cId="4058211023" sldId="479"/>
            <ac:spMk id="7" creationId="{190AE462-7C91-A409-4AA2-B0965E0D6801}"/>
          </ac:spMkLst>
        </pc:spChg>
        <pc:spChg chg="mod">
          <ac:chgData name="Guest User" userId="S::urn:spo:anon#d9afdd7edfd83755985fc1b95f079fd80fcd6e50d7b3102799c87d798413cde8::" providerId="AD" clId="Web-{0C9E5C1D-3B6D-9F63-2DFE-85F2382D15E6}" dt="2023-02-24T16:07:02.135" v="237" actId="1076"/>
          <ac:spMkLst>
            <pc:docMk/>
            <pc:sldMk cId="4058211023" sldId="479"/>
            <ac:spMk id="8" creationId="{14B2B282-5BDE-4B8F-1EB9-D77150FAEAA0}"/>
          </ac:spMkLst>
        </pc:spChg>
        <pc:spChg chg="add mod ord">
          <ac:chgData name="Guest User" userId="S::urn:spo:anon#d9afdd7edfd83755985fc1b95f079fd80fcd6e50d7b3102799c87d798413cde8::" providerId="AD" clId="Web-{0C9E5C1D-3B6D-9F63-2DFE-85F2382D15E6}" dt="2023-02-24T16:06:02.212" v="219" actId="20577"/>
          <ac:spMkLst>
            <pc:docMk/>
            <pc:sldMk cId="4058211023" sldId="479"/>
            <ac:spMk id="15" creationId="{512BB08E-15B0-C77F-3030-EC9027FF7FBA}"/>
          </ac:spMkLst>
        </pc:spChg>
        <pc:spChg chg="add del mod ord">
          <ac:chgData name="Guest User" userId="S::urn:spo:anon#d9afdd7edfd83755985fc1b95f079fd80fcd6e50d7b3102799c87d798413cde8::" providerId="AD" clId="Web-{0C9E5C1D-3B6D-9F63-2DFE-85F2382D15E6}" dt="2023-02-24T16:05:27.055" v="204"/>
          <ac:spMkLst>
            <pc:docMk/>
            <pc:sldMk cId="4058211023" sldId="479"/>
            <ac:spMk id="16" creationId="{DD988D0D-1B8A-3120-54EF-2C7C368A9144}"/>
          </ac:spMkLst>
        </pc:spChg>
        <pc:spChg chg="add del mod ord">
          <ac:chgData name="Guest User" userId="S::urn:spo:anon#d9afdd7edfd83755985fc1b95f079fd80fcd6e50d7b3102799c87d798413cde8::" providerId="AD" clId="Web-{0C9E5C1D-3B6D-9F63-2DFE-85F2382D15E6}" dt="2023-02-24T16:05:56.962" v="217"/>
          <ac:spMkLst>
            <pc:docMk/>
            <pc:sldMk cId="4058211023" sldId="479"/>
            <ac:spMk id="17" creationId="{8864FCC3-5205-72B6-E1C5-0E93BB61A68F}"/>
          </ac:spMkLst>
        </pc:spChg>
        <pc:picChg chg="del">
          <ac:chgData name="Guest User" userId="S::urn:spo:anon#d9afdd7edfd83755985fc1b95f079fd80fcd6e50d7b3102799c87d798413cde8::" providerId="AD" clId="Web-{0C9E5C1D-3B6D-9F63-2DFE-85F2382D15E6}" dt="2023-02-24T16:03:38.193" v="182"/>
          <ac:picMkLst>
            <pc:docMk/>
            <pc:sldMk cId="4058211023" sldId="479"/>
            <ac:picMk id="3" creationId="{B73BBC23-1C52-CE32-4533-4EBC25BF88A9}"/>
          </ac:picMkLst>
        </pc:picChg>
        <pc:picChg chg="del">
          <ac:chgData name="Guest User" userId="S::urn:spo:anon#d9afdd7edfd83755985fc1b95f079fd80fcd6e50d7b3102799c87d798413cde8::" providerId="AD" clId="Web-{0C9E5C1D-3B6D-9F63-2DFE-85F2382D15E6}" dt="2023-02-24T16:04:16.912" v="193"/>
          <ac:picMkLst>
            <pc:docMk/>
            <pc:sldMk cId="4058211023" sldId="479"/>
            <ac:picMk id="4" creationId="{32C5098D-EB2B-8159-C962-FE48E54F4B4C}"/>
          </ac:picMkLst>
        </pc:picChg>
        <pc:picChg chg="del">
          <ac:chgData name="Guest User" userId="S::urn:spo:anon#d9afdd7edfd83755985fc1b95f079fd80fcd6e50d7b3102799c87d798413cde8::" providerId="AD" clId="Web-{0C9E5C1D-3B6D-9F63-2DFE-85F2382D15E6}" dt="2023-02-24T16:03:55.724" v="187"/>
          <ac:picMkLst>
            <pc:docMk/>
            <pc:sldMk cId="4058211023" sldId="479"/>
            <ac:picMk id="5" creationId="{A48B438F-9F9B-A8C1-C318-CC2FD5987789}"/>
          </ac:picMkLst>
        </pc:picChg>
        <pc:picChg chg="mod">
          <ac:chgData name="Guest User" userId="S::urn:spo:anon#d9afdd7edfd83755985fc1b95f079fd80fcd6e50d7b3102799c87d798413cde8::" providerId="AD" clId="Web-{0C9E5C1D-3B6D-9F63-2DFE-85F2382D15E6}" dt="2023-02-24T16:03:12.270" v="178" actId="1076"/>
          <ac:picMkLst>
            <pc:docMk/>
            <pc:sldMk cId="4058211023" sldId="479"/>
            <ac:picMk id="9" creationId="{6C34B8E0-AC11-AD79-37AB-21295ADAAACC}"/>
          </ac:picMkLst>
        </pc:picChg>
        <pc:picChg chg="mod">
          <ac:chgData name="Guest User" userId="S::urn:spo:anon#d9afdd7edfd83755985fc1b95f079fd80fcd6e50d7b3102799c87d798413cde8::" providerId="AD" clId="Web-{0C9E5C1D-3B6D-9F63-2DFE-85F2382D15E6}" dt="2023-02-24T16:06:26.244" v="228" actId="1076"/>
          <ac:picMkLst>
            <pc:docMk/>
            <pc:sldMk cId="4058211023" sldId="479"/>
            <ac:picMk id="10" creationId="{6333EBE4-BCEC-9E30-B790-FF6B7C230793}"/>
          </ac:picMkLst>
        </pc:picChg>
        <pc:picChg chg="add mod">
          <ac:chgData name="Guest User" userId="S::urn:spo:anon#d9afdd7edfd83755985fc1b95f079fd80fcd6e50d7b3102799c87d798413cde8::" providerId="AD" clId="Web-{0C9E5C1D-3B6D-9F63-2DFE-85F2382D15E6}" dt="2023-02-24T16:06:38.807" v="232" actId="1076"/>
          <ac:picMkLst>
            <pc:docMk/>
            <pc:sldMk cId="4058211023" sldId="479"/>
            <ac:picMk id="12" creationId="{ECC7A223-6F35-2D3F-9D5D-FBB59BB4807F}"/>
          </ac:picMkLst>
        </pc:picChg>
        <pc:picChg chg="add mod">
          <ac:chgData name="Guest User" userId="S::urn:spo:anon#d9afdd7edfd83755985fc1b95f079fd80fcd6e50d7b3102799c87d798413cde8::" providerId="AD" clId="Web-{0C9E5C1D-3B6D-9F63-2DFE-85F2382D15E6}" dt="2023-02-24T16:06:42.807" v="233" actId="1076"/>
          <ac:picMkLst>
            <pc:docMk/>
            <pc:sldMk cId="4058211023" sldId="479"/>
            <ac:picMk id="13" creationId="{C04DD807-8B02-9DD4-970D-138BEC5F4B90}"/>
          </ac:picMkLst>
        </pc:picChg>
        <pc:picChg chg="add mod">
          <ac:chgData name="Guest User" userId="S::urn:spo:anon#d9afdd7edfd83755985fc1b95f079fd80fcd6e50d7b3102799c87d798413cde8::" providerId="AD" clId="Web-{0C9E5C1D-3B6D-9F63-2DFE-85F2382D15E6}" dt="2023-02-24T16:07:14.730" v="241" actId="1076"/>
          <ac:picMkLst>
            <pc:docMk/>
            <pc:sldMk cId="4058211023" sldId="479"/>
            <ac:picMk id="14" creationId="{68BC3F8D-E321-BBE2-EA9E-03DD96860D8A}"/>
          </ac:picMkLst>
        </pc:picChg>
      </pc:sldChg>
      <pc:sldChg chg="addSp modSp">
        <pc:chgData name="Guest User" userId="S::urn:spo:anon#d9afdd7edfd83755985fc1b95f079fd80fcd6e50d7b3102799c87d798413cde8::" providerId="AD" clId="Web-{0C9E5C1D-3B6D-9F63-2DFE-85F2382D15E6}" dt="2023-02-24T16:04:05.272" v="192" actId="1076"/>
        <pc:sldMkLst>
          <pc:docMk/>
          <pc:sldMk cId="4284670375" sldId="480"/>
        </pc:sldMkLst>
        <pc:picChg chg="add mod">
          <ac:chgData name="Guest User" userId="S::urn:spo:anon#d9afdd7edfd83755985fc1b95f079fd80fcd6e50d7b3102799c87d798413cde8::" providerId="AD" clId="Web-{0C9E5C1D-3B6D-9F63-2DFE-85F2382D15E6}" dt="2023-02-24T16:04:05.272" v="192" actId="1076"/>
          <ac:picMkLst>
            <pc:docMk/>
            <pc:sldMk cId="4284670375" sldId="480"/>
            <ac:picMk id="4" creationId="{64561181-3C74-4170-3DA8-0B20B16DC998}"/>
          </ac:picMkLst>
        </pc:picChg>
      </pc:sldChg>
      <pc:sldChg chg="addSp modSp">
        <pc:chgData name="Guest User" userId="S::urn:spo:anon#d9afdd7edfd83755985fc1b95f079fd80fcd6e50d7b3102799c87d798413cde8::" providerId="AD" clId="Web-{0C9E5C1D-3B6D-9F63-2DFE-85F2382D15E6}" dt="2023-02-24T16:03:32.021" v="181" actId="14100"/>
        <pc:sldMkLst>
          <pc:docMk/>
          <pc:sldMk cId="1852276735" sldId="481"/>
        </pc:sldMkLst>
        <pc:picChg chg="add mod">
          <ac:chgData name="Guest User" userId="S::urn:spo:anon#d9afdd7edfd83755985fc1b95f079fd80fcd6e50d7b3102799c87d798413cde8::" providerId="AD" clId="Web-{0C9E5C1D-3B6D-9F63-2DFE-85F2382D15E6}" dt="2023-02-24T16:03:32.021" v="181" actId="14100"/>
          <ac:picMkLst>
            <pc:docMk/>
            <pc:sldMk cId="1852276735" sldId="481"/>
            <ac:picMk id="44" creationId="{D9550B38-06FE-40D5-4634-127C23C4D9E8}"/>
          </ac:picMkLst>
        </pc:picChg>
      </pc:sldChg>
      <pc:sldChg chg="addSp modSp">
        <pc:chgData name="Guest User" userId="S::urn:spo:anon#d9afdd7edfd83755985fc1b95f079fd80fcd6e50d7b3102799c87d798413cde8::" providerId="AD" clId="Web-{0C9E5C1D-3B6D-9F63-2DFE-85F2382D15E6}" dt="2023-02-24T16:04:32.132" v="200" actId="1076"/>
        <pc:sldMkLst>
          <pc:docMk/>
          <pc:sldMk cId="2099345469" sldId="482"/>
        </pc:sldMkLst>
        <pc:picChg chg="add mod">
          <ac:chgData name="Guest User" userId="S::urn:spo:anon#d9afdd7edfd83755985fc1b95f079fd80fcd6e50d7b3102799c87d798413cde8::" providerId="AD" clId="Web-{0C9E5C1D-3B6D-9F63-2DFE-85F2382D15E6}" dt="2023-02-24T16:04:32.132" v="200" actId="1076"/>
          <ac:picMkLst>
            <pc:docMk/>
            <pc:sldMk cId="2099345469" sldId="482"/>
            <ac:picMk id="6" creationId="{84088BA9-A050-C130-368A-6FF242AF2E7F}"/>
          </ac:picMkLst>
        </pc:picChg>
      </pc:sldChg>
      <pc:sldChg chg="addSp delSp modSp">
        <pc:chgData name="Guest User" userId="S::urn:spo:anon#d9afdd7edfd83755985fc1b95f079fd80fcd6e50d7b3102799c87d798413cde8::" providerId="AD" clId="Web-{0C9E5C1D-3B6D-9F63-2DFE-85F2382D15E6}" dt="2023-02-24T16:10:43.641" v="252"/>
        <pc:sldMkLst>
          <pc:docMk/>
          <pc:sldMk cId="2130499460" sldId="486"/>
        </pc:sldMkLst>
        <pc:spChg chg="mod">
          <ac:chgData name="Guest User" userId="S::urn:spo:anon#d9afdd7edfd83755985fc1b95f079fd80fcd6e50d7b3102799c87d798413cde8::" providerId="AD" clId="Web-{0C9E5C1D-3B6D-9F63-2DFE-85F2382D15E6}" dt="2023-02-24T16:10:16.578" v="251" actId="1076"/>
          <ac:spMkLst>
            <pc:docMk/>
            <pc:sldMk cId="2130499460" sldId="486"/>
            <ac:spMk id="2" creationId="{7AE68F06-A1E7-1F1C-F692-F70B6BA72DB5}"/>
          </ac:spMkLst>
        </pc:spChg>
        <pc:spChg chg="add del mod">
          <ac:chgData name="Guest User" userId="S::urn:spo:anon#d9afdd7edfd83755985fc1b95f079fd80fcd6e50d7b3102799c87d798413cde8::" providerId="AD" clId="Web-{0C9E5C1D-3B6D-9F63-2DFE-85F2382D15E6}" dt="2023-02-24T16:09:42.327" v="243"/>
          <ac:spMkLst>
            <pc:docMk/>
            <pc:sldMk cId="2130499460" sldId="486"/>
            <ac:spMk id="8" creationId="{ADEA2E6D-2E79-4D79-D469-C7D182D56DB9}"/>
          </ac:spMkLst>
        </pc:spChg>
        <pc:spChg chg="add del mod">
          <ac:chgData name="Guest User" userId="S::urn:spo:anon#d9afdd7edfd83755985fc1b95f079fd80fcd6e50d7b3102799c87d798413cde8::" providerId="AD" clId="Web-{0C9E5C1D-3B6D-9F63-2DFE-85F2382D15E6}" dt="2023-02-24T16:09:52.921" v="246"/>
          <ac:spMkLst>
            <pc:docMk/>
            <pc:sldMk cId="2130499460" sldId="486"/>
            <ac:spMk id="11" creationId="{E997D1E9-4DFE-53C7-F83B-6BD00DCB5536}"/>
          </ac:spMkLst>
        </pc:spChg>
        <pc:spChg chg="add mod">
          <ac:chgData name="Guest User" userId="S::urn:spo:anon#d9afdd7edfd83755985fc1b95f079fd80fcd6e50d7b3102799c87d798413cde8::" providerId="AD" clId="Web-{0C9E5C1D-3B6D-9F63-2DFE-85F2382D15E6}" dt="2023-02-24T16:10:43.641" v="252"/>
          <ac:spMkLst>
            <pc:docMk/>
            <pc:sldMk cId="2130499460" sldId="486"/>
            <ac:spMk id="14" creationId="{F5295B04-7995-91BD-FC1F-F263E59B64BF}"/>
          </ac:spMkLst>
        </pc:spChg>
        <pc:picChg chg="del">
          <ac:chgData name="Guest User" userId="S::urn:spo:anon#d9afdd7edfd83755985fc1b95f079fd80fcd6e50d7b3102799c87d798413cde8::" providerId="AD" clId="Web-{0C9E5C1D-3B6D-9F63-2DFE-85F2382D15E6}" dt="2023-02-24T16:09:33.952" v="242"/>
          <ac:picMkLst>
            <pc:docMk/>
            <pc:sldMk cId="2130499460" sldId="486"/>
            <ac:picMk id="6" creationId="{0DABE1E9-4E90-649B-7E48-A3EEE0623839}"/>
          </ac:picMkLst>
        </pc:picChg>
        <pc:picChg chg="add del mod ord modCrop">
          <ac:chgData name="Guest User" userId="S::urn:spo:anon#d9afdd7edfd83755985fc1b95f079fd80fcd6e50d7b3102799c87d798413cde8::" providerId="AD" clId="Web-{0C9E5C1D-3B6D-9F63-2DFE-85F2382D15E6}" dt="2023-02-24T16:09:47.030" v="245"/>
          <ac:picMkLst>
            <pc:docMk/>
            <pc:sldMk cId="2130499460" sldId="486"/>
            <ac:picMk id="9" creationId="{16DD0A9D-D43A-29AA-CB3C-C75B9B87DF5E}"/>
          </ac:picMkLst>
        </pc:picChg>
        <pc:picChg chg="add del mod ord modCrop">
          <ac:chgData name="Guest User" userId="S::urn:spo:anon#d9afdd7edfd83755985fc1b95f079fd80fcd6e50d7b3102799c87d798413cde8::" providerId="AD" clId="Web-{0C9E5C1D-3B6D-9F63-2DFE-85F2382D15E6}" dt="2023-02-24T16:10:43.641" v="252"/>
          <ac:picMkLst>
            <pc:docMk/>
            <pc:sldMk cId="2130499460" sldId="486"/>
            <ac:picMk id="12" creationId="{C0FD6CF1-1D44-B918-04D6-CE212C61C7F6}"/>
          </ac:picMkLst>
        </pc:picChg>
      </pc:sldChg>
      <pc:sldChg chg="modSp">
        <pc:chgData name="Guest User" userId="S::urn:spo:anon#d9afdd7edfd83755985fc1b95f079fd80fcd6e50d7b3102799c87d798413cde8::" providerId="AD" clId="Web-{0C9E5C1D-3B6D-9F63-2DFE-85F2382D15E6}" dt="2023-02-24T15:56:25.541" v="52" actId="20577"/>
        <pc:sldMkLst>
          <pc:docMk/>
          <pc:sldMk cId="1475522007" sldId="507"/>
        </pc:sldMkLst>
        <pc:spChg chg="mod">
          <ac:chgData name="Guest User" userId="S::urn:spo:anon#d9afdd7edfd83755985fc1b95f079fd80fcd6e50d7b3102799c87d798413cde8::" providerId="AD" clId="Web-{0C9E5C1D-3B6D-9F63-2DFE-85F2382D15E6}" dt="2023-02-24T15:56:25.541" v="52" actId="20577"/>
          <ac:spMkLst>
            <pc:docMk/>
            <pc:sldMk cId="1475522007" sldId="507"/>
            <ac:spMk id="2" creationId="{92BC6208-6E0C-431C-EB7F-D046C1EAA956}"/>
          </ac:spMkLst>
        </pc:spChg>
      </pc:sldChg>
      <pc:sldChg chg="del">
        <pc:chgData name="Guest User" userId="S::urn:spo:anon#d9afdd7edfd83755985fc1b95f079fd80fcd6e50d7b3102799c87d798413cde8::" providerId="AD" clId="Web-{0C9E5C1D-3B6D-9F63-2DFE-85F2382D15E6}" dt="2023-02-24T15:57:56.793" v="80"/>
        <pc:sldMkLst>
          <pc:docMk/>
          <pc:sldMk cId="2567284562" sldId="512"/>
        </pc:sldMkLst>
      </pc:sldChg>
      <pc:sldChg chg="addSp delSp modSp new">
        <pc:chgData name="Guest User" userId="S::urn:spo:anon#d9afdd7edfd83755985fc1b95f079fd80fcd6e50d7b3102799c87d798413cde8::" providerId="AD" clId="Web-{0C9E5C1D-3B6D-9F63-2DFE-85F2382D15E6}" dt="2023-02-24T16:02:59.848" v="177" actId="1076"/>
        <pc:sldMkLst>
          <pc:docMk/>
          <pc:sldMk cId="4110758242" sldId="513"/>
        </pc:sldMkLst>
        <pc:spChg chg="mod ord">
          <ac:chgData name="Guest User" userId="S::urn:spo:anon#d9afdd7edfd83755985fc1b95f079fd80fcd6e50d7b3102799c87d798413cde8::" providerId="AD" clId="Web-{0C9E5C1D-3B6D-9F63-2DFE-85F2382D15E6}" dt="2023-02-24T16:02:40.894" v="173" actId="20577"/>
          <ac:spMkLst>
            <pc:docMk/>
            <pc:sldMk cId="4110758242" sldId="513"/>
            <ac:spMk id="2" creationId="{3A04C473-06E6-A080-A8FF-C02D3CC7B3ED}"/>
          </ac:spMkLst>
        </pc:spChg>
        <pc:spChg chg="del">
          <ac:chgData name="Guest User" userId="S::urn:spo:anon#d9afdd7edfd83755985fc1b95f079fd80fcd6e50d7b3102799c87d798413cde8::" providerId="AD" clId="Web-{0C9E5C1D-3B6D-9F63-2DFE-85F2382D15E6}" dt="2023-02-24T15:57:28.527" v="75"/>
          <ac:spMkLst>
            <pc:docMk/>
            <pc:sldMk cId="4110758242" sldId="513"/>
            <ac:spMk id="3" creationId="{210F0FE2-B4ED-C883-0C2E-1B46883B7E3C}"/>
          </ac:spMkLst>
        </pc:spChg>
        <pc:spChg chg="mod">
          <ac:chgData name="Guest User" userId="S::urn:spo:anon#d9afdd7edfd83755985fc1b95f079fd80fcd6e50d7b3102799c87d798413cde8::" providerId="AD" clId="Web-{0C9E5C1D-3B6D-9F63-2DFE-85F2382D15E6}" dt="2023-02-24T16:02:18.659" v="168" actId="20577"/>
          <ac:spMkLst>
            <pc:docMk/>
            <pc:sldMk cId="4110758242" sldId="513"/>
            <ac:spMk id="4" creationId="{B753757B-9D6F-48B1-952F-CBF745398C02}"/>
          </ac:spMkLst>
        </pc:spChg>
        <pc:spChg chg="add del mod">
          <ac:chgData name="Guest User" userId="S::urn:spo:anon#d9afdd7edfd83755985fc1b95f079fd80fcd6e50d7b3102799c87d798413cde8::" providerId="AD" clId="Web-{0C9E5C1D-3B6D-9F63-2DFE-85F2382D15E6}" dt="2023-02-24T15:59:28.046" v="111"/>
          <ac:spMkLst>
            <pc:docMk/>
            <pc:sldMk cId="4110758242" sldId="513"/>
            <ac:spMk id="11" creationId="{2093114C-5E34-B718-3116-85B4FB35749F}"/>
          </ac:spMkLst>
        </pc:spChg>
        <pc:spChg chg="add del mod">
          <ac:chgData name="Guest User" userId="S::urn:spo:anon#d9afdd7edfd83755985fc1b95f079fd80fcd6e50d7b3102799c87d798413cde8::" providerId="AD" clId="Web-{0C9E5C1D-3B6D-9F63-2DFE-85F2382D15E6}" dt="2023-02-24T15:59:41.874" v="113"/>
          <ac:spMkLst>
            <pc:docMk/>
            <pc:sldMk cId="4110758242" sldId="513"/>
            <ac:spMk id="14" creationId="{D0E591A9-54AB-1D53-2C5B-085ED156AF5E}"/>
          </ac:spMkLst>
        </pc:spChg>
        <pc:picChg chg="add del mod">
          <ac:chgData name="Guest User" userId="S::urn:spo:anon#d9afdd7edfd83755985fc1b95f079fd80fcd6e50d7b3102799c87d798413cde8::" providerId="AD" clId="Web-{0C9E5C1D-3B6D-9F63-2DFE-85F2382D15E6}" dt="2023-02-24T16:00:17.047" v="121"/>
          <ac:picMkLst>
            <pc:docMk/>
            <pc:sldMk cId="4110758242" sldId="513"/>
            <ac:picMk id="6" creationId="{9C77FF3D-6357-BB52-3FE3-29870291AF70}"/>
          </ac:picMkLst>
        </pc:picChg>
        <pc:picChg chg="add del mod">
          <ac:chgData name="Guest User" userId="S::urn:spo:anon#d9afdd7edfd83755985fc1b95f079fd80fcd6e50d7b3102799c87d798413cde8::" providerId="AD" clId="Web-{0C9E5C1D-3B6D-9F63-2DFE-85F2382D15E6}" dt="2023-02-24T16:00:40.313" v="128"/>
          <ac:picMkLst>
            <pc:docMk/>
            <pc:sldMk cId="4110758242" sldId="513"/>
            <ac:picMk id="8" creationId="{968FA8A5-938E-0174-E46D-65B353E59684}"/>
          </ac:picMkLst>
        </pc:picChg>
        <pc:picChg chg="add del mod ord modCrop">
          <ac:chgData name="Guest User" userId="S::urn:spo:anon#d9afdd7edfd83755985fc1b95f079fd80fcd6e50d7b3102799c87d798413cde8::" providerId="AD" clId="Web-{0C9E5C1D-3B6D-9F63-2DFE-85F2382D15E6}" dt="2023-02-24T15:59:21.342" v="110"/>
          <ac:picMkLst>
            <pc:docMk/>
            <pc:sldMk cId="4110758242" sldId="513"/>
            <ac:picMk id="9" creationId="{2E58AC57-A214-8B04-329C-433ED16D348A}"/>
          </ac:picMkLst>
        </pc:picChg>
        <pc:picChg chg="add del mod ord modCrop">
          <ac:chgData name="Guest User" userId="S::urn:spo:anon#d9afdd7edfd83755985fc1b95f079fd80fcd6e50d7b3102799c87d798413cde8::" providerId="AD" clId="Web-{0C9E5C1D-3B6D-9F63-2DFE-85F2382D15E6}" dt="2023-02-24T15:59:30.780" v="112"/>
          <ac:picMkLst>
            <pc:docMk/>
            <pc:sldMk cId="4110758242" sldId="513"/>
            <ac:picMk id="12" creationId="{C947E547-A625-133D-DEF0-26D454127C45}"/>
          </ac:picMkLst>
        </pc:picChg>
        <pc:picChg chg="add mod ord modCrop">
          <ac:chgData name="Guest User" userId="S::urn:spo:anon#d9afdd7edfd83755985fc1b95f079fd80fcd6e50d7b3102799c87d798413cde8::" providerId="AD" clId="Web-{0C9E5C1D-3B6D-9F63-2DFE-85F2382D15E6}" dt="2023-02-24T16:01:39.502" v="150"/>
          <ac:picMkLst>
            <pc:docMk/>
            <pc:sldMk cId="4110758242" sldId="513"/>
            <ac:picMk id="15" creationId="{6512D2CB-C133-E09D-32F8-0D6E41A76B86}"/>
          </ac:picMkLst>
        </pc:picChg>
        <pc:picChg chg="add del mod">
          <ac:chgData name="Guest User" userId="S::urn:spo:anon#d9afdd7edfd83755985fc1b95f079fd80fcd6e50d7b3102799c87d798413cde8::" providerId="AD" clId="Web-{0C9E5C1D-3B6D-9F63-2DFE-85F2382D15E6}" dt="2023-02-24T16:02:34.457" v="170" actId="1076"/>
          <ac:picMkLst>
            <pc:docMk/>
            <pc:sldMk cId="4110758242" sldId="513"/>
            <ac:picMk id="16" creationId="{28B55E6A-4C11-3537-386D-793A263078AE}"/>
          </ac:picMkLst>
        </pc:picChg>
        <pc:picChg chg="add del mod ord">
          <ac:chgData name="Guest User" userId="S::urn:spo:anon#d9afdd7edfd83755985fc1b95f079fd80fcd6e50d7b3102799c87d798413cde8::" providerId="AD" clId="Web-{0C9E5C1D-3B6D-9F63-2DFE-85F2382D15E6}" dt="2023-02-24T16:01:53.987" v="155"/>
          <ac:picMkLst>
            <pc:docMk/>
            <pc:sldMk cId="4110758242" sldId="513"/>
            <ac:picMk id="17" creationId="{93A9E414-0353-4769-62E8-824CBB5C4CBE}"/>
          </ac:picMkLst>
        </pc:picChg>
        <pc:picChg chg="add mod">
          <ac:chgData name="Guest User" userId="S::urn:spo:anon#d9afdd7edfd83755985fc1b95f079fd80fcd6e50d7b3102799c87d798413cde8::" providerId="AD" clId="Web-{0C9E5C1D-3B6D-9F63-2DFE-85F2382D15E6}" dt="2023-02-24T16:02:59.848" v="177" actId="1076"/>
          <ac:picMkLst>
            <pc:docMk/>
            <pc:sldMk cId="4110758242" sldId="513"/>
            <ac:picMk id="18" creationId="{8F8C2BA4-A714-2A6C-C4EC-3E502D16B2B4}"/>
          </ac:picMkLst>
        </pc:picChg>
      </pc:sldChg>
    </pc:docChg>
  </pc:docChgLst>
  <pc:docChgLst>
    <pc:chgData name="Guest User" userId="S::urn:spo:anon#85389eb8bfc214a106f85cd940aa123752192a366558903bca3d383b2c42eb9c::" providerId="AD" clId="Web-{C6846F2D-EC98-BEEA-7A73-07CBA1E45CDD}"/>
    <pc:docChg chg="delSld modSld">
      <pc:chgData name="Guest User" userId="S::urn:spo:anon#85389eb8bfc214a106f85cd940aa123752192a366558903bca3d383b2c42eb9c::" providerId="AD" clId="Web-{C6846F2D-EC98-BEEA-7A73-07CBA1E45CDD}" dt="2023-06-22T07:59:24.739" v="23"/>
      <pc:docMkLst>
        <pc:docMk/>
      </pc:docMkLst>
      <pc:sldChg chg="modSp">
        <pc:chgData name="Guest User" userId="S::urn:spo:anon#85389eb8bfc214a106f85cd940aa123752192a366558903bca3d383b2c42eb9c::" providerId="AD" clId="Web-{C6846F2D-EC98-BEEA-7A73-07CBA1E45CDD}" dt="2023-06-22T07:59:19.754" v="22" actId="1076"/>
        <pc:sldMkLst>
          <pc:docMk/>
          <pc:sldMk cId="2696278479" sldId="326"/>
        </pc:sldMkLst>
        <pc:spChg chg="mod">
          <ac:chgData name="Guest User" userId="S::urn:spo:anon#85389eb8bfc214a106f85cd940aa123752192a366558903bca3d383b2c42eb9c::" providerId="AD" clId="Web-{C6846F2D-EC98-BEEA-7A73-07CBA1E45CDD}" dt="2023-06-22T07:58:51.191" v="15" actId="20577"/>
          <ac:spMkLst>
            <pc:docMk/>
            <pc:sldMk cId="2696278479" sldId="326"/>
            <ac:spMk id="2" creationId="{61D7DE34-AE02-CB7C-1BD8-A1BAE18A3BBD}"/>
          </ac:spMkLst>
        </pc:spChg>
        <pc:picChg chg="mod">
          <ac:chgData name="Guest User" userId="S::urn:spo:anon#85389eb8bfc214a106f85cd940aa123752192a366558903bca3d383b2c42eb9c::" providerId="AD" clId="Web-{C6846F2D-EC98-BEEA-7A73-07CBA1E45CDD}" dt="2023-06-22T07:59:19.754" v="22" actId="1076"/>
          <ac:picMkLst>
            <pc:docMk/>
            <pc:sldMk cId="2696278479" sldId="326"/>
            <ac:picMk id="6" creationId="{E46F034A-D830-FC26-69AF-83964AC44B75}"/>
          </ac:picMkLst>
        </pc:picChg>
        <pc:picChg chg="mod">
          <ac:chgData name="Guest User" userId="S::urn:spo:anon#85389eb8bfc214a106f85cd940aa123752192a366558903bca3d383b2c42eb9c::" providerId="AD" clId="Web-{C6846F2D-EC98-BEEA-7A73-07CBA1E45CDD}" dt="2023-06-22T07:59:11.113" v="21" actId="1076"/>
          <ac:picMkLst>
            <pc:docMk/>
            <pc:sldMk cId="2696278479" sldId="326"/>
            <ac:picMk id="9" creationId="{AF9B7E6C-63D7-7B80-4F0C-1080C5976CB7}"/>
          </ac:picMkLst>
        </pc:picChg>
      </pc:sldChg>
      <pc:sldChg chg="del">
        <pc:chgData name="Guest User" userId="S::urn:spo:anon#85389eb8bfc214a106f85cd940aa123752192a366558903bca3d383b2c42eb9c::" providerId="AD" clId="Web-{C6846F2D-EC98-BEEA-7A73-07CBA1E45CDD}" dt="2023-06-22T07:59:24.739" v="23"/>
        <pc:sldMkLst>
          <pc:docMk/>
          <pc:sldMk cId="518620081" sldId="470"/>
        </pc:sldMkLst>
      </pc:sldChg>
    </pc:docChg>
  </pc:docChgLst>
  <pc:docChgLst>
    <pc:chgData name="Guest User" userId="S::urn:spo:anon#d9afdd7edfd83755985fc1b95f079fd80fcd6e50d7b3102799c87d798413cde8::" providerId="AD" clId="Web-{5A55C3C9-6E3A-2C23-A1CE-4357E4F26830}"/>
    <pc:docChg chg="addSld delSld modSld">
      <pc:chgData name="Guest User" userId="S::urn:spo:anon#d9afdd7edfd83755985fc1b95f079fd80fcd6e50d7b3102799c87d798413cde8::" providerId="AD" clId="Web-{5A55C3C9-6E3A-2C23-A1CE-4357E4F26830}" dt="2023-02-28T12:12:02.693" v="96" actId="20577"/>
      <pc:docMkLst>
        <pc:docMk/>
      </pc:docMkLst>
      <pc:sldChg chg="modSp">
        <pc:chgData name="Guest User" userId="S::urn:spo:anon#d9afdd7edfd83755985fc1b95f079fd80fcd6e50d7b3102799c87d798413cde8::" providerId="AD" clId="Web-{5A55C3C9-6E3A-2C23-A1CE-4357E4F26830}" dt="2023-02-28T12:06:38.541" v="48" actId="20577"/>
        <pc:sldMkLst>
          <pc:docMk/>
          <pc:sldMk cId="1606681892" sldId="325"/>
        </pc:sldMkLst>
        <pc:spChg chg="mod">
          <ac:chgData name="Guest User" userId="S::urn:spo:anon#d9afdd7edfd83755985fc1b95f079fd80fcd6e50d7b3102799c87d798413cde8::" providerId="AD" clId="Web-{5A55C3C9-6E3A-2C23-A1CE-4357E4F26830}" dt="2023-02-28T12:06:19.602" v="42" actId="20577"/>
          <ac:spMkLst>
            <pc:docMk/>
            <pc:sldMk cId="1606681892" sldId="325"/>
            <ac:spMk id="3" creationId="{615FF895-B8EE-2894-9170-7EA34183B818}"/>
          </ac:spMkLst>
        </pc:spChg>
        <pc:spChg chg="mod">
          <ac:chgData name="Guest User" userId="S::urn:spo:anon#d9afdd7edfd83755985fc1b95f079fd80fcd6e50d7b3102799c87d798413cde8::" providerId="AD" clId="Web-{5A55C3C9-6E3A-2C23-A1CE-4357E4F26830}" dt="2023-02-28T12:06:30.447" v="45" actId="20577"/>
          <ac:spMkLst>
            <pc:docMk/>
            <pc:sldMk cId="1606681892" sldId="325"/>
            <ac:spMk id="4" creationId="{211B686C-E91D-54C2-F2B4-B8B46E30F754}"/>
          </ac:spMkLst>
        </pc:spChg>
        <pc:spChg chg="mod">
          <ac:chgData name="Guest User" userId="S::urn:spo:anon#d9afdd7edfd83755985fc1b95f079fd80fcd6e50d7b3102799c87d798413cde8::" providerId="AD" clId="Web-{5A55C3C9-6E3A-2C23-A1CE-4357E4F26830}" dt="2023-02-28T12:06:38.541" v="48" actId="20577"/>
          <ac:spMkLst>
            <pc:docMk/>
            <pc:sldMk cId="1606681892" sldId="325"/>
            <ac:spMk id="5" creationId="{3D74BC40-99BC-FCC7-A8FA-B95DCDEBD66B}"/>
          </ac:spMkLst>
        </pc:spChg>
      </pc:sldChg>
      <pc:sldChg chg="modSp">
        <pc:chgData name="Guest User" userId="S::urn:spo:anon#d9afdd7edfd83755985fc1b95f079fd80fcd6e50d7b3102799c87d798413cde8::" providerId="AD" clId="Web-{5A55C3C9-6E3A-2C23-A1CE-4357E4F26830}" dt="2023-02-28T12:11:53.536" v="94" actId="1076"/>
        <pc:sldMkLst>
          <pc:docMk/>
          <pc:sldMk cId="2432645736" sldId="448"/>
        </pc:sldMkLst>
        <pc:picChg chg="mod">
          <ac:chgData name="Guest User" userId="S::urn:spo:anon#d9afdd7edfd83755985fc1b95f079fd80fcd6e50d7b3102799c87d798413cde8::" providerId="AD" clId="Web-{5A55C3C9-6E3A-2C23-A1CE-4357E4F26830}" dt="2023-02-28T12:11:53.536" v="94" actId="1076"/>
          <ac:picMkLst>
            <pc:docMk/>
            <pc:sldMk cId="2432645736" sldId="448"/>
            <ac:picMk id="5" creationId="{CE8FCC6F-A919-5FB4-1C56-305325BFFA75}"/>
          </ac:picMkLst>
        </pc:picChg>
        <pc:picChg chg="mod">
          <ac:chgData name="Guest User" userId="S::urn:spo:anon#d9afdd7edfd83755985fc1b95f079fd80fcd6e50d7b3102799c87d798413cde8::" providerId="AD" clId="Web-{5A55C3C9-6E3A-2C23-A1CE-4357E4F26830}" dt="2023-02-28T12:11:48.488" v="92" actId="1076"/>
          <ac:picMkLst>
            <pc:docMk/>
            <pc:sldMk cId="2432645736" sldId="448"/>
            <ac:picMk id="6" creationId="{2FD83368-B774-EB34-BA77-A4D154A39D8F}"/>
          </ac:picMkLst>
        </pc:picChg>
      </pc:sldChg>
      <pc:sldChg chg="modSp">
        <pc:chgData name="Guest User" userId="S::urn:spo:anon#d9afdd7edfd83755985fc1b95f079fd80fcd6e50d7b3102799c87d798413cde8::" providerId="AD" clId="Web-{5A55C3C9-6E3A-2C23-A1CE-4357E4F26830}" dt="2023-02-28T12:12:02.693" v="96" actId="20577"/>
        <pc:sldMkLst>
          <pc:docMk/>
          <pc:sldMk cId="1378172224" sldId="449"/>
        </pc:sldMkLst>
        <pc:spChg chg="mod">
          <ac:chgData name="Guest User" userId="S::urn:spo:anon#d9afdd7edfd83755985fc1b95f079fd80fcd6e50d7b3102799c87d798413cde8::" providerId="AD" clId="Web-{5A55C3C9-6E3A-2C23-A1CE-4357E4F26830}" dt="2023-02-28T12:12:02.693" v="96" actId="20577"/>
          <ac:spMkLst>
            <pc:docMk/>
            <pc:sldMk cId="1378172224" sldId="449"/>
            <ac:spMk id="3" creationId="{F79BD7EF-E1AE-104D-AD49-A815F7061973}"/>
          </ac:spMkLst>
        </pc:spChg>
      </pc:sldChg>
      <pc:sldChg chg="addSp modSp new del">
        <pc:chgData name="Guest User" userId="S::urn:spo:anon#d9afdd7edfd83755985fc1b95f079fd80fcd6e50d7b3102799c87d798413cde8::" providerId="AD" clId="Web-{5A55C3C9-6E3A-2C23-A1CE-4357E4F26830}" dt="2023-02-28T12:08:30.738" v="91"/>
        <pc:sldMkLst>
          <pc:docMk/>
          <pc:sldMk cId="1820402597" sldId="516"/>
        </pc:sldMkLst>
        <pc:graphicFrameChg chg="add mod modGraphic">
          <ac:chgData name="Guest User" userId="S::urn:spo:anon#d9afdd7edfd83755985fc1b95f079fd80fcd6e50d7b3102799c87d798413cde8::" providerId="AD" clId="Web-{5A55C3C9-6E3A-2C23-A1CE-4357E4F26830}" dt="2023-02-28T12:08:29.738" v="90" actId="20577"/>
          <ac:graphicFrameMkLst>
            <pc:docMk/>
            <pc:sldMk cId="1820402597" sldId="516"/>
            <ac:graphicFrameMk id="2" creationId="{76618C75-09E1-A0B9-2073-565F94269614}"/>
          </ac:graphicFrameMkLst>
        </pc:graphicFrameChg>
      </pc:sldChg>
    </pc:docChg>
  </pc:docChgLst>
  <pc:docChgLst>
    <pc:chgData name="Guest User" userId="S::urn:spo:anon#d9afdd7edfd83755985fc1b95f079fd80fcd6e50d7b3102799c87d798413cde8::" providerId="AD" clId="Web-{D6ACD906-32B1-EB1B-AFAD-C6EC2D057643}"/>
    <pc:docChg chg="delSld">
      <pc:chgData name="Guest User" userId="S::urn:spo:anon#d9afdd7edfd83755985fc1b95f079fd80fcd6e50d7b3102799c87d798413cde8::" providerId="AD" clId="Web-{D6ACD906-32B1-EB1B-AFAD-C6EC2D057643}" dt="2023-02-27T15:51:33.454" v="0"/>
      <pc:docMkLst>
        <pc:docMk/>
      </pc:docMkLst>
      <pc:sldChg chg="del">
        <pc:chgData name="Guest User" userId="S::urn:spo:anon#d9afdd7edfd83755985fc1b95f079fd80fcd6e50d7b3102799c87d798413cde8::" providerId="AD" clId="Web-{D6ACD906-32B1-EB1B-AFAD-C6EC2D057643}" dt="2023-02-27T15:51:33.454" v="0"/>
        <pc:sldMkLst>
          <pc:docMk/>
          <pc:sldMk cId="3861707161" sldId="28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3AC9E2-92D3-413E-847E-80A3A2A8B416}" type="doc">
      <dgm:prSet loTypeId="urn:microsoft.com/office/officeart/2005/8/layout/process5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D387A552-928E-4788-8AE6-6C0F8128E3AA}">
      <dgm:prSet phldrT="[Text]" phldr="0" custT="1"/>
      <dgm:spPr/>
      <dgm:t>
        <a:bodyPr/>
        <a:lstStyle/>
        <a:p>
          <a:pPr rtl="0"/>
          <a:r>
            <a:rPr lang="en-US" sz="2400" b="1">
              <a:solidFill>
                <a:schemeClr val="bg1"/>
              </a:solidFill>
              <a:latin typeface="Calibri Light" panose="020F0302020204030204"/>
            </a:rPr>
            <a:t>Project details</a:t>
          </a:r>
          <a:endParaRPr lang="en-US" sz="2400" b="1">
            <a:solidFill>
              <a:schemeClr val="bg1"/>
            </a:solidFill>
          </a:endParaRPr>
        </a:p>
      </dgm:t>
    </dgm:pt>
    <dgm:pt modelId="{A1F21579-6DA1-42F6-9296-75BD4D387D0B}" type="parTrans" cxnId="{0421B0B0-3E11-4EFB-B370-697F92682EE2}">
      <dgm:prSet/>
      <dgm:spPr/>
      <dgm:t>
        <a:bodyPr/>
        <a:lstStyle/>
        <a:p>
          <a:endParaRPr lang="en-US" sz="2000" b="1"/>
        </a:p>
      </dgm:t>
    </dgm:pt>
    <dgm:pt modelId="{F15F5908-8C19-4E85-A9F2-E9E9FD069C9B}" type="sibTrans" cxnId="{0421B0B0-3E11-4EFB-B370-697F92682EE2}">
      <dgm:prSet custT="1"/>
      <dgm:spPr/>
      <dgm:t>
        <a:bodyPr/>
        <a:lstStyle/>
        <a:p>
          <a:endParaRPr lang="en-US" sz="2000" b="1"/>
        </a:p>
      </dgm:t>
    </dgm:pt>
    <dgm:pt modelId="{74C6A9DF-FD10-413D-BC29-1D86A0D128EB}">
      <dgm:prSet phldrT="[Text]" phldr="0" custT="1"/>
      <dgm:spPr/>
      <dgm:t>
        <a:bodyPr/>
        <a:lstStyle/>
        <a:p>
          <a:pPr rtl="0"/>
          <a:r>
            <a:rPr lang="en-US" sz="2400" b="1">
              <a:solidFill>
                <a:schemeClr val="bg1"/>
              </a:solidFill>
              <a:latin typeface="Calibri Light" panose="020F0302020204030204"/>
            </a:rPr>
            <a:t>Desk study</a:t>
          </a:r>
          <a:endParaRPr lang="en-US" sz="2400" b="1">
            <a:solidFill>
              <a:schemeClr val="bg1"/>
            </a:solidFill>
          </a:endParaRPr>
        </a:p>
      </dgm:t>
    </dgm:pt>
    <dgm:pt modelId="{7B45BDAF-D27D-4CDB-B1E3-D0F507074A60}" type="parTrans" cxnId="{EEA18D46-3B62-46AD-9683-3A565649281B}">
      <dgm:prSet/>
      <dgm:spPr/>
      <dgm:t>
        <a:bodyPr/>
        <a:lstStyle/>
        <a:p>
          <a:endParaRPr lang="en-US" sz="2000" b="1"/>
        </a:p>
      </dgm:t>
    </dgm:pt>
    <dgm:pt modelId="{D635AB0F-11A3-4E97-888C-EFF18C6F3A36}" type="sibTrans" cxnId="{EEA18D46-3B62-46AD-9683-3A565649281B}">
      <dgm:prSet custT="1"/>
      <dgm:spPr/>
      <dgm:t>
        <a:bodyPr/>
        <a:lstStyle/>
        <a:p>
          <a:endParaRPr lang="en-US" sz="2000" b="1"/>
        </a:p>
      </dgm:t>
    </dgm:pt>
    <dgm:pt modelId="{3C64635D-FFCB-4CDC-879B-22C1DA41B944}">
      <dgm:prSet phldrT="[Text]" phldr="0" custT="1"/>
      <dgm:spPr/>
      <dgm:t>
        <a:bodyPr/>
        <a:lstStyle/>
        <a:p>
          <a:pPr rtl="0"/>
          <a:r>
            <a:rPr lang="en-US" sz="2400" b="1">
              <a:solidFill>
                <a:schemeClr val="bg1"/>
              </a:solidFill>
              <a:latin typeface="Calibri Light" panose="020F0302020204030204"/>
            </a:rPr>
            <a:t>Field survey</a:t>
          </a:r>
          <a:endParaRPr lang="en-US" sz="2400" b="1">
            <a:solidFill>
              <a:schemeClr val="bg1"/>
            </a:solidFill>
          </a:endParaRPr>
        </a:p>
      </dgm:t>
    </dgm:pt>
    <dgm:pt modelId="{FD217EC1-49A9-4327-BD58-D85735A21A30}" type="parTrans" cxnId="{786B5B3C-A6E8-44F6-8264-6AE67C4FE519}">
      <dgm:prSet/>
      <dgm:spPr/>
      <dgm:t>
        <a:bodyPr/>
        <a:lstStyle/>
        <a:p>
          <a:endParaRPr lang="en-US" sz="2000" b="1"/>
        </a:p>
      </dgm:t>
    </dgm:pt>
    <dgm:pt modelId="{74051EC1-29EE-4C8F-A19F-FA9DD0CFB551}" type="sibTrans" cxnId="{786B5B3C-A6E8-44F6-8264-6AE67C4FE519}">
      <dgm:prSet custT="1"/>
      <dgm:spPr/>
      <dgm:t>
        <a:bodyPr/>
        <a:lstStyle/>
        <a:p>
          <a:endParaRPr lang="en-US" sz="2000" b="1"/>
        </a:p>
      </dgm:t>
    </dgm:pt>
    <dgm:pt modelId="{98D259A2-3AA5-44D6-9D5D-8B48C72FBA25}">
      <dgm:prSet phldrT="[Text]" phldr="0" custT="1"/>
      <dgm:spPr/>
      <dgm:t>
        <a:bodyPr/>
        <a:lstStyle/>
        <a:p>
          <a:pPr rtl="0"/>
          <a:r>
            <a:rPr lang="en-US" sz="2400" b="1">
              <a:solidFill>
                <a:schemeClr val="bg1"/>
              </a:solidFill>
              <a:latin typeface="Calibri Light" panose="020F0302020204030204"/>
            </a:rPr>
            <a:t>Inventory of hazardous elements</a:t>
          </a:r>
          <a:endParaRPr lang="en-US" sz="2400" b="1">
            <a:solidFill>
              <a:schemeClr val="bg1"/>
            </a:solidFill>
          </a:endParaRPr>
        </a:p>
      </dgm:t>
    </dgm:pt>
    <dgm:pt modelId="{2879A590-652F-4C64-B2FB-610C9786FFB0}" type="parTrans" cxnId="{39107CE9-4AE4-4183-8E96-7A11ADB3E328}">
      <dgm:prSet/>
      <dgm:spPr/>
      <dgm:t>
        <a:bodyPr/>
        <a:lstStyle/>
        <a:p>
          <a:endParaRPr lang="en-US" sz="2000" b="1"/>
        </a:p>
      </dgm:t>
    </dgm:pt>
    <dgm:pt modelId="{84694D20-ABF0-4E8A-BBB1-5F1E54354EEC}" type="sibTrans" cxnId="{39107CE9-4AE4-4183-8E96-7A11ADB3E328}">
      <dgm:prSet custT="1"/>
      <dgm:spPr/>
      <dgm:t>
        <a:bodyPr/>
        <a:lstStyle/>
        <a:p>
          <a:endParaRPr lang="en-US" sz="2000" b="1"/>
        </a:p>
      </dgm:t>
    </dgm:pt>
    <dgm:pt modelId="{0658E80E-DEF6-41BA-AC33-1196B6E9F499}">
      <dgm:prSet phldrT="[Text]" phldr="0" custT="1"/>
      <dgm:spPr/>
      <dgm:t>
        <a:bodyPr/>
        <a:lstStyle/>
        <a:p>
          <a:pPr rtl="0"/>
          <a:r>
            <a:rPr lang="en-US" sz="2400" b="1">
              <a:solidFill>
                <a:schemeClr val="bg1"/>
              </a:solidFill>
              <a:latin typeface="Calibri Light" panose="020F0302020204030204"/>
            </a:rPr>
            <a:t>Inventory of non-hazardous non reusable elements</a:t>
          </a:r>
          <a:endParaRPr lang="en-US" sz="2400" b="1">
            <a:solidFill>
              <a:schemeClr val="bg1"/>
            </a:solidFill>
          </a:endParaRPr>
        </a:p>
      </dgm:t>
    </dgm:pt>
    <dgm:pt modelId="{7D65D97E-4928-4A39-AB27-1CFE718779CE}" type="parTrans" cxnId="{F0D03DE0-4F92-4EFA-A5B6-67F512928C2A}">
      <dgm:prSet/>
      <dgm:spPr/>
      <dgm:t>
        <a:bodyPr/>
        <a:lstStyle/>
        <a:p>
          <a:endParaRPr lang="en-US" sz="2000" b="1"/>
        </a:p>
      </dgm:t>
    </dgm:pt>
    <dgm:pt modelId="{CC816F52-4629-4EB6-9D02-2BFCC36A2206}" type="sibTrans" cxnId="{F0D03DE0-4F92-4EFA-A5B6-67F512928C2A}">
      <dgm:prSet/>
      <dgm:spPr/>
      <dgm:t>
        <a:bodyPr/>
        <a:lstStyle/>
        <a:p>
          <a:endParaRPr lang="en-US" sz="2000" b="1"/>
        </a:p>
      </dgm:t>
    </dgm:pt>
    <dgm:pt modelId="{DD8C4EE7-CEFD-45BD-A88C-F60963676707}">
      <dgm:prSet phldr="0" custT="1"/>
      <dgm:spPr/>
      <dgm:t>
        <a:bodyPr/>
        <a:lstStyle/>
        <a:p>
          <a:pPr rtl="0"/>
          <a:r>
            <a:rPr lang="en-US" sz="2400" b="1">
              <a:solidFill>
                <a:schemeClr val="bg1"/>
              </a:solidFill>
              <a:latin typeface="Calibri Light" panose="020F0302020204030204"/>
            </a:rPr>
            <a:t>Inventory of non-hazardous reusable elements</a:t>
          </a:r>
        </a:p>
      </dgm:t>
    </dgm:pt>
    <dgm:pt modelId="{88668358-7DD6-4E99-9180-F9D5AEBEAB67}" type="parTrans" cxnId="{9DE5B477-FE91-407A-AA79-D7D3414C9E83}">
      <dgm:prSet/>
      <dgm:spPr/>
      <dgm:t>
        <a:bodyPr/>
        <a:lstStyle/>
        <a:p>
          <a:endParaRPr lang="en-GB" sz="2000" b="1"/>
        </a:p>
      </dgm:t>
    </dgm:pt>
    <dgm:pt modelId="{67BEF76C-EA20-40F0-8655-C77CCBC63A83}" type="sibTrans" cxnId="{9DE5B477-FE91-407A-AA79-D7D3414C9E83}">
      <dgm:prSet custT="1"/>
      <dgm:spPr/>
      <dgm:t>
        <a:bodyPr/>
        <a:lstStyle/>
        <a:p>
          <a:endParaRPr lang="en-US" sz="2000" b="1"/>
        </a:p>
      </dgm:t>
    </dgm:pt>
    <dgm:pt modelId="{C0E75340-FD73-4A59-83E1-36FECDCAFAD3}" type="pres">
      <dgm:prSet presAssocID="{ED3AC9E2-92D3-413E-847E-80A3A2A8B416}" presName="diagram" presStyleCnt="0">
        <dgm:presLayoutVars>
          <dgm:dir/>
          <dgm:resizeHandles val="exact"/>
        </dgm:presLayoutVars>
      </dgm:prSet>
      <dgm:spPr/>
    </dgm:pt>
    <dgm:pt modelId="{7914FD1D-7938-4166-9A5C-4BE81EE7D873}" type="pres">
      <dgm:prSet presAssocID="{D387A552-928E-4788-8AE6-6C0F8128E3AA}" presName="node" presStyleLbl="node1" presStyleIdx="0" presStyleCnt="6">
        <dgm:presLayoutVars>
          <dgm:bulletEnabled val="1"/>
        </dgm:presLayoutVars>
      </dgm:prSet>
      <dgm:spPr/>
    </dgm:pt>
    <dgm:pt modelId="{79F2DE73-1D68-4D1E-B4F4-F7452FAE7CAA}" type="pres">
      <dgm:prSet presAssocID="{F15F5908-8C19-4E85-A9F2-E9E9FD069C9B}" presName="sibTrans" presStyleLbl="sibTrans2D1" presStyleIdx="0" presStyleCnt="5"/>
      <dgm:spPr>
        <a:solidFill>
          <a:schemeClr val="bg1"/>
        </a:solidFill>
      </dgm:spPr>
    </dgm:pt>
    <dgm:pt modelId="{7FC34214-27AC-46B2-AA3E-1453638BB542}" type="pres">
      <dgm:prSet presAssocID="{F15F5908-8C19-4E85-A9F2-E9E9FD069C9B}" presName="connectorText" presStyleLbl="sibTrans2D1" presStyleIdx="0" presStyleCnt="5"/>
      <dgm:spPr/>
    </dgm:pt>
    <dgm:pt modelId="{FFEFC141-DC14-4526-8165-AF7799C77440}" type="pres">
      <dgm:prSet presAssocID="{74C6A9DF-FD10-413D-BC29-1D86A0D128EB}" presName="node" presStyleLbl="node1" presStyleIdx="1" presStyleCnt="6">
        <dgm:presLayoutVars>
          <dgm:bulletEnabled val="1"/>
        </dgm:presLayoutVars>
      </dgm:prSet>
      <dgm:spPr/>
    </dgm:pt>
    <dgm:pt modelId="{176BD935-8AC4-4E86-AEF4-F8B31694B1FB}" type="pres">
      <dgm:prSet presAssocID="{D635AB0F-11A3-4E97-888C-EFF18C6F3A36}" presName="sibTrans" presStyleLbl="sibTrans2D1" presStyleIdx="1" presStyleCnt="5"/>
      <dgm:spPr>
        <a:solidFill>
          <a:schemeClr val="bg1"/>
        </a:solidFill>
      </dgm:spPr>
    </dgm:pt>
    <dgm:pt modelId="{C1F3F6E4-3A1A-4F18-8AE4-E00555737A6B}" type="pres">
      <dgm:prSet presAssocID="{D635AB0F-11A3-4E97-888C-EFF18C6F3A36}" presName="connectorText" presStyleLbl="sibTrans2D1" presStyleIdx="1" presStyleCnt="5"/>
      <dgm:spPr/>
    </dgm:pt>
    <dgm:pt modelId="{B28A7D2C-B301-47F3-9E3B-5C661E099C5B}" type="pres">
      <dgm:prSet presAssocID="{3C64635D-FFCB-4CDC-879B-22C1DA41B944}" presName="node" presStyleLbl="node1" presStyleIdx="2" presStyleCnt="6">
        <dgm:presLayoutVars>
          <dgm:bulletEnabled val="1"/>
        </dgm:presLayoutVars>
      </dgm:prSet>
      <dgm:spPr/>
    </dgm:pt>
    <dgm:pt modelId="{6DFDA449-B2E4-4432-A4B9-D3B3A444C5BE}" type="pres">
      <dgm:prSet presAssocID="{74051EC1-29EE-4C8F-A19F-FA9DD0CFB551}" presName="sibTrans" presStyleLbl="sibTrans2D1" presStyleIdx="2" presStyleCnt="5"/>
      <dgm:spPr>
        <a:solidFill>
          <a:schemeClr val="bg1"/>
        </a:solidFill>
      </dgm:spPr>
    </dgm:pt>
    <dgm:pt modelId="{3E669C1E-5A43-47F4-9162-287F56B66693}" type="pres">
      <dgm:prSet presAssocID="{74051EC1-29EE-4C8F-A19F-FA9DD0CFB551}" presName="connectorText" presStyleLbl="sibTrans2D1" presStyleIdx="2" presStyleCnt="5"/>
      <dgm:spPr/>
    </dgm:pt>
    <dgm:pt modelId="{B7B23A46-7602-4668-9BD7-5427377B5B83}" type="pres">
      <dgm:prSet presAssocID="{98D259A2-3AA5-44D6-9D5D-8B48C72FBA25}" presName="node" presStyleLbl="node1" presStyleIdx="3" presStyleCnt="6">
        <dgm:presLayoutVars>
          <dgm:bulletEnabled val="1"/>
        </dgm:presLayoutVars>
      </dgm:prSet>
      <dgm:spPr/>
    </dgm:pt>
    <dgm:pt modelId="{7BCAE5A4-7133-4EBF-8725-F07C0BED9C5C}" type="pres">
      <dgm:prSet presAssocID="{84694D20-ABF0-4E8A-BBB1-5F1E54354EEC}" presName="sibTrans" presStyleLbl="sibTrans2D1" presStyleIdx="3" presStyleCnt="5"/>
      <dgm:spPr>
        <a:solidFill>
          <a:schemeClr val="bg1"/>
        </a:solidFill>
      </dgm:spPr>
    </dgm:pt>
    <dgm:pt modelId="{95222C9C-589C-4A53-9B89-0CFB1B27752F}" type="pres">
      <dgm:prSet presAssocID="{84694D20-ABF0-4E8A-BBB1-5F1E54354EEC}" presName="connectorText" presStyleLbl="sibTrans2D1" presStyleIdx="3" presStyleCnt="5"/>
      <dgm:spPr/>
    </dgm:pt>
    <dgm:pt modelId="{53A37EBE-D850-4C68-8F26-119BEB036391}" type="pres">
      <dgm:prSet presAssocID="{DD8C4EE7-CEFD-45BD-A88C-F60963676707}" presName="node" presStyleLbl="node1" presStyleIdx="4" presStyleCnt="6">
        <dgm:presLayoutVars>
          <dgm:bulletEnabled val="1"/>
        </dgm:presLayoutVars>
      </dgm:prSet>
      <dgm:spPr/>
    </dgm:pt>
    <dgm:pt modelId="{74471E10-F141-4DCE-80F6-D409CB632690}" type="pres">
      <dgm:prSet presAssocID="{67BEF76C-EA20-40F0-8655-C77CCBC63A83}" presName="sibTrans" presStyleLbl="sibTrans2D1" presStyleIdx="4" presStyleCnt="5"/>
      <dgm:spPr>
        <a:solidFill>
          <a:schemeClr val="bg1"/>
        </a:solidFill>
      </dgm:spPr>
    </dgm:pt>
    <dgm:pt modelId="{25074064-F63E-4076-AD0A-0A2F7E9BD083}" type="pres">
      <dgm:prSet presAssocID="{67BEF76C-EA20-40F0-8655-C77CCBC63A83}" presName="connectorText" presStyleLbl="sibTrans2D1" presStyleIdx="4" presStyleCnt="5"/>
      <dgm:spPr/>
    </dgm:pt>
    <dgm:pt modelId="{7D691189-0FA3-488A-B17E-969F6C80CCF0}" type="pres">
      <dgm:prSet presAssocID="{0658E80E-DEF6-41BA-AC33-1196B6E9F499}" presName="node" presStyleLbl="node1" presStyleIdx="5" presStyleCnt="6">
        <dgm:presLayoutVars>
          <dgm:bulletEnabled val="1"/>
        </dgm:presLayoutVars>
      </dgm:prSet>
      <dgm:spPr/>
    </dgm:pt>
  </dgm:ptLst>
  <dgm:cxnLst>
    <dgm:cxn modelId="{786B5B3C-A6E8-44F6-8264-6AE67C4FE519}" srcId="{ED3AC9E2-92D3-413E-847E-80A3A2A8B416}" destId="{3C64635D-FFCB-4CDC-879B-22C1DA41B944}" srcOrd="2" destOrd="0" parTransId="{FD217EC1-49A9-4327-BD58-D85735A21A30}" sibTransId="{74051EC1-29EE-4C8F-A19F-FA9DD0CFB551}"/>
    <dgm:cxn modelId="{EEA18D46-3B62-46AD-9683-3A565649281B}" srcId="{ED3AC9E2-92D3-413E-847E-80A3A2A8B416}" destId="{74C6A9DF-FD10-413D-BC29-1D86A0D128EB}" srcOrd="1" destOrd="0" parTransId="{7B45BDAF-D27D-4CDB-B1E3-D0F507074A60}" sibTransId="{D635AB0F-11A3-4E97-888C-EFF18C6F3A36}"/>
    <dgm:cxn modelId="{99867867-CCCF-4272-A88C-FAC0541CE0F3}" type="presOf" srcId="{84694D20-ABF0-4E8A-BBB1-5F1E54354EEC}" destId="{7BCAE5A4-7133-4EBF-8725-F07C0BED9C5C}" srcOrd="0" destOrd="0" presId="urn:microsoft.com/office/officeart/2005/8/layout/process5"/>
    <dgm:cxn modelId="{2D71D448-B8DA-4187-B208-D3059E0DDEB6}" type="presOf" srcId="{D387A552-928E-4788-8AE6-6C0F8128E3AA}" destId="{7914FD1D-7938-4166-9A5C-4BE81EE7D873}" srcOrd="0" destOrd="0" presId="urn:microsoft.com/office/officeart/2005/8/layout/process5"/>
    <dgm:cxn modelId="{BE5B7E4A-1921-42A6-AB20-7A9ADE61E0BD}" type="presOf" srcId="{D635AB0F-11A3-4E97-888C-EFF18C6F3A36}" destId="{C1F3F6E4-3A1A-4F18-8AE4-E00555737A6B}" srcOrd="1" destOrd="0" presId="urn:microsoft.com/office/officeart/2005/8/layout/process5"/>
    <dgm:cxn modelId="{A742086D-C3A7-419F-B2EE-F4105646FCE3}" type="presOf" srcId="{ED3AC9E2-92D3-413E-847E-80A3A2A8B416}" destId="{C0E75340-FD73-4A59-83E1-36FECDCAFAD3}" srcOrd="0" destOrd="0" presId="urn:microsoft.com/office/officeart/2005/8/layout/process5"/>
    <dgm:cxn modelId="{9DE5B477-FE91-407A-AA79-D7D3414C9E83}" srcId="{ED3AC9E2-92D3-413E-847E-80A3A2A8B416}" destId="{DD8C4EE7-CEFD-45BD-A88C-F60963676707}" srcOrd="4" destOrd="0" parTransId="{88668358-7DD6-4E99-9180-F9D5AEBEAB67}" sibTransId="{67BEF76C-EA20-40F0-8655-C77CCBC63A83}"/>
    <dgm:cxn modelId="{6AC9849B-C58A-452C-AB72-8F83B1658340}" type="presOf" srcId="{74051EC1-29EE-4C8F-A19F-FA9DD0CFB551}" destId="{3E669C1E-5A43-47F4-9162-287F56B66693}" srcOrd="1" destOrd="0" presId="urn:microsoft.com/office/officeart/2005/8/layout/process5"/>
    <dgm:cxn modelId="{D415559C-5603-440F-9329-DAB6935BE21B}" type="presOf" srcId="{F15F5908-8C19-4E85-A9F2-E9E9FD069C9B}" destId="{79F2DE73-1D68-4D1E-B4F4-F7452FAE7CAA}" srcOrd="0" destOrd="0" presId="urn:microsoft.com/office/officeart/2005/8/layout/process5"/>
    <dgm:cxn modelId="{0421B0B0-3E11-4EFB-B370-697F92682EE2}" srcId="{ED3AC9E2-92D3-413E-847E-80A3A2A8B416}" destId="{D387A552-928E-4788-8AE6-6C0F8128E3AA}" srcOrd="0" destOrd="0" parTransId="{A1F21579-6DA1-42F6-9296-75BD4D387D0B}" sibTransId="{F15F5908-8C19-4E85-A9F2-E9E9FD069C9B}"/>
    <dgm:cxn modelId="{19B889B5-7A9E-4D41-B2F1-2051270123C0}" type="presOf" srcId="{84694D20-ABF0-4E8A-BBB1-5F1E54354EEC}" destId="{95222C9C-589C-4A53-9B89-0CFB1B27752F}" srcOrd="1" destOrd="0" presId="urn:microsoft.com/office/officeart/2005/8/layout/process5"/>
    <dgm:cxn modelId="{D9B9D3B6-7E2D-4E36-9AD9-B46A5A856D25}" type="presOf" srcId="{D635AB0F-11A3-4E97-888C-EFF18C6F3A36}" destId="{176BD935-8AC4-4E86-AEF4-F8B31694B1FB}" srcOrd="0" destOrd="0" presId="urn:microsoft.com/office/officeart/2005/8/layout/process5"/>
    <dgm:cxn modelId="{D0F108B7-AB7F-474C-9C92-5295CE666BC6}" type="presOf" srcId="{3C64635D-FFCB-4CDC-879B-22C1DA41B944}" destId="{B28A7D2C-B301-47F3-9E3B-5C661E099C5B}" srcOrd="0" destOrd="0" presId="urn:microsoft.com/office/officeart/2005/8/layout/process5"/>
    <dgm:cxn modelId="{47AEB2B8-EB17-4DD6-B0B4-1CCEC7FC95AA}" type="presOf" srcId="{74C6A9DF-FD10-413D-BC29-1D86A0D128EB}" destId="{FFEFC141-DC14-4526-8165-AF7799C77440}" srcOrd="0" destOrd="0" presId="urn:microsoft.com/office/officeart/2005/8/layout/process5"/>
    <dgm:cxn modelId="{9B4A5DBB-CA45-4C8C-AD2C-85441201C46A}" type="presOf" srcId="{0658E80E-DEF6-41BA-AC33-1196B6E9F499}" destId="{7D691189-0FA3-488A-B17E-969F6C80CCF0}" srcOrd="0" destOrd="0" presId="urn:microsoft.com/office/officeart/2005/8/layout/process5"/>
    <dgm:cxn modelId="{F0D03DE0-4F92-4EFA-A5B6-67F512928C2A}" srcId="{ED3AC9E2-92D3-413E-847E-80A3A2A8B416}" destId="{0658E80E-DEF6-41BA-AC33-1196B6E9F499}" srcOrd="5" destOrd="0" parTransId="{7D65D97E-4928-4A39-AB27-1CFE718779CE}" sibTransId="{CC816F52-4629-4EB6-9D02-2BFCC36A2206}"/>
    <dgm:cxn modelId="{2F0BDEE3-C3BA-4A33-A1D7-854A88471323}" type="presOf" srcId="{67BEF76C-EA20-40F0-8655-C77CCBC63A83}" destId="{74471E10-F141-4DCE-80F6-D409CB632690}" srcOrd="0" destOrd="0" presId="urn:microsoft.com/office/officeart/2005/8/layout/process5"/>
    <dgm:cxn modelId="{DA694BE6-43B0-43F1-825B-D9E8D8258D89}" type="presOf" srcId="{67BEF76C-EA20-40F0-8655-C77CCBC63A83}" destId="{25074064-F63E-4076-AD0A-0A2F7E9BD083}" srcOrd="1" destOrd="0" presId="urn:microsoft.com/office/officeart/2005/8/layout/process5"/>
    <dgm:cxn modelId="{39107CE9-4AE4-4183-8E96-7A11ADB3E328}" srcId="{ED3AC9E2-92D3-413E-847E-80A3A2A8B416}" destId="{98D259A2-3AA5-44D6-9D5D-8B48C72FBA25}" srcOrd="3" destOrd="0" parTransId="{2879A590-652F-4C64-B2FB-610C9786FFB0}" sibTransId="{84694D20-ABF0-4E8A-BBB1-5F1E54354EEC}"/>
    <dgm:cxn modelId="{68157EF3-A1C2-4C4E-BAB3-DD9979568764}" type="presOf" srcId="{DD8C4EE7-CEFD-45BD-A88C-F60963676707}" destId="{53A37EBE-D850-4C68-8F26-119BEB036391}" srcOrd="0" destOrd="0" presId="urn:microsoft.com/office/officeart/2005/8/layout/process5"/>
    <dgm:cxn modelId="{711224F6-D824-48BC-8BD0-731EE71CE6CE}" type="presOf" srcId="{98D259A2-3AA5-44D6-9D5D-8B48C72FBA25}" destId="{B7B23A46-7602-4668-9BD7-5427377B5B83}" srcOrd="0" destOrd="0" presId="urn:microsoft.com/office/officeart/2005/8/layout/process5"/>
    <dgm:cxn modelId="{4AED7BF8-6248-47B8-A523-E5C3F74C72FA}" type="presOf" srcId="{74051EC1-29EE-4C8F-A19F-FA9DD0CFB551}" destId="{6DFDA449-B2E4-4432-A4B9-D3B3A444C5BE}" srcOrd="0" destOrd="0" presId="urn:microsoft.com/office/officeart/2005/8/layout/process5"/>
    <dgm:cxn modelId="{248DC8F8-BCF5-42CB-927D-4E6E44B0142C}" type="presOf" srcId="{F15F5908-8C19-4E85-A9F2-E9E9FD069C9B}" destId="{7FC34214-27AC-46B2-AA3E-1453638BB542}" srcOrd="1" destOrd="0" presId="urn:microsoft.com/office/officeart/2005/8/layout/process5"/>
    <dgm:cxn modelId="{26CBE79A-953B-4D88-8409-ECF21518BA43}" type="presParOf" srcId="{C0E75340-FD73-4A59-83E1-36FECDCAFAD3}" destId="{7914FD1D-7938-4166-9A5C-4BE81EE7D873}" srcOrd="0" destOrd="0" presId="urn:microsoft.com/office/officeart/2005/8/layout/process5"/>
    <dgm:cxn modelId="{B0536654-6BCA-4832-B443-C6ADFE5CC62D}" type="presParOf" srcId="{C0E75340-FD73-4A59-83E1-36FECDCAFAD3}" destId="{79F2DE73-1D68-4D1E-B4F4-F7452FAE7CAA}" srcOrd="1" destOrd="0" presId="urn:microsoft.com/office/officeart/2005/8/layout/process5"/>
    <dgm:cxn modelId="{DD2ADE91-A9F5-4B38-9603-B1FF047BDD0B}" type="presParOf" srcId="{79F2DE73-1D68-4D1E-B4F4-F7452FAE7CAA}" destId="{7FC34214-27AC-46B2-AA3E-1453638BB542}" srcOrd="0" destOrd="0" presId="urn:microsoft.com/office/officeart/2005/8/layout/process5"/>
    <dgm:cxn modelId="{8D1733F3-0A89-4E50-A492-5D1442B1043E}" type="presParOf" srcId="{C0E75340-FD73-4A59-83E1-36FECDCAFAD3}" destId="{FFEFC141-DC14-4526-8165-AF7799C77440}" srcOrd="2" destOrd="0" presId="urn:microsoft.com/office/officeart/2005/8/layout/process5"/>
    <dgm:cxn modelId="{24F5B1F0-B9E1-47A9-98F0-98F8D87046C2}" type="presParOf" srcId="{C0E75340-FD73-4A59-83E1-36FECDCAFAD3}" destId="{176BD935-8AC4-4E86-AEF4-F8B31694B1FB}" srcOrd="3" destOrd="0" presId="urn:microsoft.com/office/officeart/2005/8/layout/process5"/>
    <dgm:cxn modelId="{06C61104-1AEF-454D-A4F5-CBCBD3AC4832}" type="presParOf" srcId="{176BD935-8AC4-4E86-AEF4-F8B31694B1FB}" destId="{C1F3F6E4-3A1A-4F18-8AE4-E00555737A6B}" srcOrd="0" destOrd="0" presId="urn:microsoft.com/office/officeart/2005/8/layout/process5"/>
    <dgm:cxn modelId="{4A9C3FDC-8B2F-4066-BAB6-0697243E7E96}" type="presParOf" srcId="{C0E75340-FD73-4A59-83E1-36FECDCAFAD3}" destId="{B28A7D2C-B301-47F3-9E3B-5C661E099C5B}" srcOrd="4" destOrd="0" presId="urn:microsoft.com/office/officeart/2005/8/layout/process5"/>
    <dgm:cxn modelId="{456ECBCD-E9A9-4528-AF77-4848B2A391D7}" type="presParOf" srcId="{C0E75340-FD73-4A59-83E1-36FECDCAFAD3}" destId="{6DFDA449-B2E4-4432-A4B9-D3B3A444C5BE}" srcOrd="5" destOrd="0" presId="urn:microsoft.com/office/officeart/2005/8/layout/process5"/>
    <dgm:cxn modelId="{FD3183C9-1060-4D7B-A2EA-BB1CA0AA5423}" type="presParOf" srcId="{6DFDA449-B2E4-4432-A4B9-D3B3A444C5BE}" destId="{3E669C1E-5A43-47F4-9162-287F56B66693}" srcOrd="0" destOrd="0" presId="urn:microsoft.com/office/officeart/2005/8/layout/process5"/>
    <dgm:cxn modelId="{822A895D-46CA-4A6F-9585-743B5FB5D5BD}" type="presParOf" srcId="{C0E75340-FD73-4A59-83E1-36FECDCAFAD3}" destId="{B7B23A46-7602-4668-9BD7-5427377B5B83}" srcOrd="6" destOrd="0" presId="urn:microsoft.com/office/officeart/2005/8/layout/process5"/>
    <dgm:cxn modelId="{ACA117B9-042A-4E38-A50E-B838841AF569}" type="presParOf" srcId="{C0E75340-FD73-4A59-83E1-36FECDCAFAD3}" destId="{7BCAE5A4-7133-4EBF-8725-F07C0BED9C5C}" srcOrd="7" destOrd="0" presId="urn:microsoft.com/office/officeart/2005/8/layout/process5"/>
    <dgm:cxn modelId="{C62170CE-0D74-4FCD-A389-CE49C2F079C8}" type="presParOf" srcId="{7BCAE5A4-7133-4EBF-8725-F07C0BED9C5C}" destId="{95222C9C-589C-4A53-9B89-0CFB1B27752F}" srcOrd="0" destOrd="0" presId="urn:microsoft.com/office/officeart/2005/8/layout/process5"/>
    <dgm:cxn modelId="{4B76A711-C24B-4FAF-B7EF-959B419B5D27}" type="presParOf" srcId="{C0E75340-FD73-4A59-83E1-36FECDCAFAD3}" destId="{53A37EBE-D850-4C68-8F26-119BEB036391}" srcOrd="8" destOrd="0" presId="urn:microsoft.com/office/officeart/2005/8/layout/process5"/>
    <dgm:cxn modelId="{7E1EDDA8-83AE-443E-8425-76CC73085254}" type="presParOf" srcId="{C0E75340-FD73-4A59-83E1-36FECDCAFAD3}" destId="{74471E10-F141-4DCE-80F6-D409CB632690}" srcOrd="9" destOrd="0" presId="urn:microsoft.com/office/officeart/2005/8/layout/process5"/>
    <dgm:cxn modelId="{C8A157D8-3B7C-490F-A0D1-740F15750245}" type="presParOf" srcId="{74471E10-F141-4DCE-80F6-D409CB632690}" destId="{25074064-F63E-4076-AD0A-0A2F7E9BD083}" srcOrd="0" destOrd="0" presId="urn:microsoft.com/office/officeart/2005/8/layout/process5"/>
    <dgm:cxn modelId="{D4F4A979-2391-4107-B44C-0493FEE5D774}" type="presParOf" srcId="{C0E75340-FD73-4A59-83E1-36FECDCAFAD3}" destId="{7D691189-0FA3-488A-B17E-969F6C80CCF0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44AA91-D669-4C52-A42B-4BB2F26A338A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26E295B-382B-41B7-A5B0-0DBB99813E45}">
      <dgm:prSet phldrT="[Text]" custT="1"/>
      <dgm:spPr>
        <a:solidFill>
          <a:srgbClr val="005F61"/>
        </a:solidFill>
      </dgm:spPr>
      <dgm:t>
        <a:bodyPr/>
        <a:lstStyle/>
        <a:p>
          <a:r>
            <a:rPr lang="en-GB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Barriers</a:t>
          </a:r>
        </a:p>
      </dgm:t>
    </dgm:pt>
    <dgm:pt modelId="{0520F3F8-CBAD-4964-B7F6-B6E0D1EA1D84}" type="parTrans" cxnId="{15A6F802-A34F-4100-AB3D-99D6EE9F8D78}">
      <dgm:prSet/>
      <dgm:spPr/>
      <dgm:t>
        <a:bodyPr/>
        <a:lstStyle/>
        <a:p>
          <a:endParaRPr lang="en-GB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56525A-966C-4413-98D3-0F62909FFC54}" type="sibTrans" cxnId="{15A6F802-A34F-4100-AB3D-99D6EE9F8D78}">
      <dgm:prSet/>
      <dgm:spPr/>
      <dgm:t>
        <a:bodyPr/>
        <a:lstStyle/>
        <a:p>
          <a:endParaRPr lang="en-GB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0F30E5-F464-4C83-8972-6A1A2DF13159}">
      <dgm:prSet phldrT="[Text]" custT="1"/>
      <dgm:spPr>
        <a:solidFill>
          <a:srgbClr val="7AE1BF"/>
        </a:solidFill>
        <a:ln>
          <a:noFill/>
        </a:ln>
      </dgm:spPr>
      <dgm:t>
        <a:bodyPr/>
        <a:lstStyle/>
        <a:p>
          <a:r>
            <a:rPr lang="en-GB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Assumptions of increased costs</a:t>
          </a:r>
        </a:p>
      </dgm:t>
    </dgm:pt>
    <dgm:pt modelId="{FCB330B2-992E-49E1-BDB7-E27DB328999A}" type="parTrans" cxnId="{CBF77A98-3D3E-4967-AE95-48919BDA98A4}">
      <dgm:prSet custT="1"/>
      <dgm:spPr>
        <a:solidFill>
          <a:srgbClr val="D3F5E9"/>
        </a:solidFill>
      </dgm:spPr>
      <dgm:t>
        <a:bodyPr/>
        <a:lstStyle/>
        <a:p>
          <a:endParaRPr lang="en-GB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9EA94D-936F-4AFF-BD6E-6F2168D2DCC2}" type="sibTrans" cxnId="{CBF77A98-3D3E-4967-AE95-48919BDA98A4}">
      <dgm:prSet/>
      <dgm:spPr/>
      <dgm:t>
        <a:bodyPr/>
        <a:lstStyle/>
        <a:p>
          <a:endParaRPr lang="en-GB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E2079E-820D-4C56-AA79-376E48B83F84}">
      <dgm:prSet phldrT="[Text]" custT="1"/>
      <dgm:spPr>
        <a:solidFill>
          <a:srgbClr val="7AE1BF"/>
        </a:solidFill>
        <a:ln>
          <a:noFill/>
        </a:ln>
      </dgm:spPr>
      <dgm:t>
        <a:bodyPr/>
        <a:lstStyle/>
        <a:p>
          <a:r>
            <a:rPr lang="en-GB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Lack of economic incentives</a:t>
          </a:r>
        </a:p>
      </dgm:t>
    </dgm:pt>
    <dgm:pt modelId="{746812D0-4599-436F-ACEF-6D8AC2867A6B}" type="parTrans" cxnId="{ACDA8913-EB63-411E-8B83-9A1482AE7578}">
      <dgm:prSet/>
      <dgm:spPr/>
      <dgm:t>
        <a:bodyPr/>
        <a:lstStyle/>
        <a:p>
          <a:endParaRPr lang="en-GB"/>
        </a:p>
      </dgm:t>
    </dgm:pt>
    <dgm:pt modelId="{EA33BF86-0C1A-481A-9463-9BE5919E8BDD}" type="sibTrans" cxnId="{ACDA8913-EB63-411E-8B83-9A1482AE7578}">
      <dgm:prSet/>
      <dgm:spPr/>
      <dgm:t>
        <a:bodyPr/>
        <a:lstStyle/>
        <a:p>
          <a:endParaRPr lang="en-GB"/>
        </a:p>
      </dgm:t>
    </dgm:pt>
    <dgm:pt modelId="{C9CB82E3-9A60-493D-86AA-27360BA67B6F}">
      <dgm:prSet phldrT="[Text]" custT="1"/>
      <dgm:spPr>
        <a:solidFill>
          <a:srgbClr val="7AE1BF"/>
        </a:solidFill>
        <a:ln>
          <a:noFill/>
        </a:ln>
      </dgm:spPr>
      <dgm:t>
        <a:bodyPr/>
        <a:lstStyle/>
        <a:p>
          <a:r>
            <a:rPr lang="en-GB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Insufficient know-how in industry </a:t>
          </a:r>
        </a:p>
      </dgm:t>
    </dgm:pt>
    <dgm:pt modelId="{6A96EBD5-B9CE-4C9F-8D64-64CA43782970}" type="parTrans" cxnId="{DD187606-6E63-4C4C-AC3A-611FC70E8A79}">
      <dgm:prSet/>
      <dgm:spPr/>
      <dgm:t>
        <a:bodyPr/>
        <a:lstStyle/>
        <a:p>
          <a:endParaRPr lang="en-GB"/>
        </a:p>
      </dgm:t>
    </dgm:pt>
    <dgm:pt modelId="{F8D336DD-2581-4E5C-A36E-FB2212A3C167}" type="sibTrans" cxnId="{DD187606-6E63-4C4C-AC3A-611FC70E8A79}">
      <dgm:prSet/>
      <dgm:spPr/>
      <dgm:t>
        <a:bodyPr/>
        <a:lstStyle/>
        <a:p>
          <a:endParaRPr lang="en-GB"/>
        </a:p>
      </dgm:t>
    </dgm:pt>
    <dgm:pt modelId="{D9DF4966-23FE-49EF-860D-3AA5603A673D}">
      <dgm:prSet phldrT="[Text]" custT="1"/>
      <dgm:spPr>
        <a:solidFill>
          <a:srgbClr val="7AE1BF"/>
        </a:solidFill>
        <a:ln>
          <a:noFill/>
        </a:ln>
      </dgm:spPr>
      <dgm:t>
        <a:bodyPr/>
        <a:lstStyle/>
        <a:p>
          <a:r>
            <a:rPr lang="en-GB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Unclear risk management</a:t>
          </a:r>
        </a:p>
      </dgm:t>
    </dgm:pt>
    <dgm:pt modelId="{7D690C7A-3B1D-46AC-8739-F3E1286C7CEA}" type="parTrans" cxnId="{9608C255-031D-49A4-9B87-616C6B8156ED}">
      <dgm:prSet/>
      <dgm:spPr/>
      <dgm:t>
        <a:bodyPr/>
        <a:lstStyle/>
        <a:p>
          <a:endParaRPr lang="en-GB"/>
        </a:p>
      </dgm:t>
    </dgm:pt>
    <dgm:pt modelId="{6C9E695D-F26E-4868-8736-A1D952BBB74E}" type="sibTrans" cxnId="{9608C255-031D-49A4-9B87-616C6B8156ED}">
      <dgm:prSet/>
      <dgm:spPr/>
      <dgm:t>
        <a:bodyPr/>
        <a:lstStyle/>
        <a:p>
          <a:endParaRPr lang="en-GB"/>
        </a:p>
      </dgm:t>
    </dgm:pt>
    <dgm:pt modelId="{11E8CE42-1F5A-4449-83C8-76EB8B1C3F0E}">
      <dgm:prSet phldrT="[Text]" custT="1"/>
      <dgm:spPr>
        <a:solidFill>
          <a:srgbClr val="7AE1BF"/>
        </a:solidFill>
        <a:ln>
          <a:noFill/>
        </a:ln>
      </dgm:spPr>
      <dgm:t>
        <a:bodyPr/>
        <a:lstStyle/>
        <a:p>
          <a:r>
            <a:rPr lang="en-GB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Lack of circular resource portals</a:t>
          </a:r>
        </a:p>
      </dgm:t>
    </dgm:pt>
    <dgm:pt modelId="{4A6FC9CC-6201-4EBD-92C6-52D82BB910C0}" type="parTrans" cxnId="{E87D3DF3-7FE6-4E9B-9DDC-313FAA1F6C8C}">
      <dgm:prSet/>
      <dgm:spPr/>
      <dgm:t>
        <a:bodyPr/>
        <a:lstStyle/>
        <a:p>
          <a:endParaRPr lang="en-GB"/>
        </a:p>
      </dgm:t>
    </dgm:pt>
    <dgm:pt modelId="{FD3E9394-5432-413F-BD17-36C0E16B2C1A}" type="sibTrans" cxnId="{E87D3DF3-7FE6-4E9B-9DDC-313FAA1F6C8C}">
      <dgm:prSet/>
      <dgm:spPr/>
      <dgm:t>
        <a:bodyPr/>
        <a:lstStyle/>
        <a:p>
          <a:endParaRPr lang="en-GB"/>
        </a:p>
      </dgm:t>
    </dgm:pt>
    <dgm:pt modelId="{DD530D71-AC60-4234-B566-FF12C150455B}">
      <dgm:prSet phldrT="[Text]" custT="1"/>
      <dgm:spPr>
        <a:solidFill>
          <a:srgbClr val="7AE1BF"/>
        </a:solidFill>
        <a:ln>
          <a:noFill/>
        </a:ln>
      </dgm:spPr>
      <dgm:t>
        <a:bodyPr/>
        <a:lstStyle/>
        <a:p>
          <a:r>
            <a:rPr lang="en-GB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Lack of market ready solutions</a:t>
          </a:r>
        </a:p>
      </dgm:t>
    </dgm:pt>
    <dgm:pt modelId="{B48D7396-B3BF-4E83-899F-31772CBE8E8B}" type="parTrans" cxnId="{14CE5CE6-0E14-40B3-B9CD-49B4867ACE5F}">
      <dgm:prSet/>
      <dgm:spPr/>
      <dgm:t>
        <a:bodyPr/>
        <a:lstStyle/>
        <a:p>
          <a:endParaRPr lang="en-GB"/>
        </a:p>
      </dgm:t>
    </dgm:pt>
    <dgm:pt modelId="{0BE228CF-B341-49AC-A4A1-92E2AACB9923}" type="sibTrans" cxnId="{14CE5CE6-0E14-40B3-B9CD-49B4867ACE5F}">
      <dgm:prSet/>
      <dgm:spPr/>
      <dgm:t>
        <a:bodyPr/>
        <a:lstStyle/>
        <a:p>
          <a:endParaRPr lang="en-GB"/>
        </a:p>
      </dgm:t>
    </dgm:pt>
    <dgm:pt modelId="{09B693C3-A5B7-4001-B9BA-37CC7C3DF475}" type="pres">
      <dgm:prSet presAssocID="{2744AA91-D669-4C52-A42B-4BB2F26A338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59E1C44-8306-4F90-ACEE-20A148BF0240}" type="pres">
      <dgm:prSet presAssocID="{D26E295B-382B-41B7-A5B0-0DBB99813E45}" presName="centerShape" presStyleLbl="node0" presStyleIdx="0" presStyleCnt="1" custScaleX="119640" custScaleY="120328"/>
      <dgm:spPr/>
    </dgm:pt>
    <dgm:pt modelId="{670AA7F3-0464-4C5A-B70A-2AA69B5F2A0E}" type="pres">
      <dgm:prSet presAssocID="{FCB330B2-992E-49E1-BDB7-E27DB328999A}" presName="parTrans" presStyleLbl="sibTrans2D1" presStyleIdx="0" presStyleCnt="6"/>
      <dgm:spPr/>
    </dgm:pt>
    <dgm:pt modelId="{B662BB59-23DC-4451-B21C-59395057C0FD}" type="pres">
      <dgm:prSet presAssocID="{FCB330B2-992E-49E1-BDB7-E27DB328999A}" presName="connectorText" presStyleLbl="sibTrans2D1" presStyleIdx="0" presStyleCnt="6"/>
      <dgm:spPr/>
    </dgm:pt>
    <dgm:pt modelId="{876AFAB0-11F1-42C5-9E93-C9FD94B81514}" type="pres">
      <dgm:prSet presAssocID="{E80F30E5-F464-4C83-8972-6A1A2DF13159}" presName="node" presStyleLbl="node1" presStyleIdx="0" presStyleCnt="6">
        <dgm:presLayoutVars>
          <dgm:bulletEnabled val="1"/>
        </dgm:presLayoutVars>
      </dgm:prSet>
      <dgm:spPr/>
    </dgm:pt>
    <dgm:pt modelId="{3B83E421-A7E6-4930-A76A-B5D9F0A21F2D}" type="pres">
      <dgm:prSet presAssocID="{746812D0-4599-436F-ACEF-6D8AC2867A6B}" presName="parTrans" presStyleLbl="sibTrans2D1" presStyleIdx="1" presStyleCnt="6"/>
      <dgm:spPr/>
    </dgm:pt>
    <dgm:pt modelId="{F703954E-3A67-4910-AF35-74464FBC4F2E}" type="pres">
      <dgm:prSet presAssocID="{746812D0-4599-436F-ACEF-6D8AC2867A6B}" presName="connectorText" presStyleLbl="sibTrans2D1" presStyleIdx="1" presStyleCnt="6"/>
      <dgm:spPr/>
    </dgm:pt>
    <dgm:pt modelId="{1DD399EF-F210-4BF8-BE72-24D81EF8C5E8}" type="pres">
      <dgm:prSet presAssocID="{07E2079E-820D-4C56-AA79-376E48B83F84}" presName="node" presStyleLbl="node1" presStyleIdx="1" presStyleCnt="6">
        <dgm:presLayoutVars>
          <dgm:bulletEnabled val="1"/>
        </dgm:presLayoutVars>
      </dgm:prSet>
      <dgm:spPr/>
    </dgm:pt>
    <dgm:pt modelId="{67AE4028-2A31-471C-81E5-33D476C40A8E}" type="pres">
      <dgm:prSet presAssocID="{6A96EBD5-B9CE-4C9F-8D64-64CA43782970}" presName="parTrans" presStyleLbl="sibTrans2D1" presStyleIdx="2" presStyleCnt="6"/>
      <dgm:spPr/>
    </dgm:pt>
    <dgm:pt modelId="{DE1F37A5-9AFA-4B41-BBD4-5B714955130F}" type="pres">
      <dgm:prSet presAssocID="{6A96EBD5-B9CE-4C9F-8D64-64CA43782970}" presName="connectorText" presStyleLbl="sibTrans2D1" presStyleIdx="2" presStyleCnt="6"/>
      <dgm:spPr/>
    </dgm:pt>
    <dgm:pt modelId="{1184852B-F6AC-41C8-8441-BAA767AF4D3A}" type="pres">
      <dgm:prSet presAssocID="{C9CB82E3-9A60-493D-86AA-27360BA67B6F}" presName="node" presStyleLbl="node1" presStyleIdx="2" presStyleCnt="6">
        <dgm:presLayoutVars>
          <dgm:bulletEnabled val="1"/>
        </dgm:presLayoutVars>
      </dgm:prSet>
      <dgm:spPr/>
    </dgm:pt>
    <dgm:pt modelId="{CFF3DE8D-748B-4A36-8954-9EB9FEF44AA3}" type="pres">
      <dgm:prSet presAssocID="{7D690C7A-3B1D-46AC-8739-F3E1286C7CEA}" presName="parTrans" presStyleLbl="sibTrans2D1" presStyleIdx="3" presStyleCnt="6"/>
      <dgm:spPr/>
    </dgm:pt>
    <dgm:pt modelId="{0B1F1F64-E72D-4DA9-8855-0C1EE521597E}" type="pres">
      <dgm:prSet presAssocID="{7D690C7A-3B1D-46AC-8739-F3E1286C7CEA}" presName="connectorText" presStyleLbl="sibTrans2D1" presStyleIdx="3" presStyleCnt="6"/>
      <dgm:spPr/>
    </dgm:pt>
    <dgm:pt modelId="{78737DB0-3F98-457F-BE45-CCCAABECBAD2}" type="pres">
      <dgm:prSet presAssocID="{D9DF4966-23FE-49EF-860D-3AA5603A673D}" presName="node" presStyleLbl="node1" presStyleIdx="3" presStyleCnt="6">
        <dgm:presLayoutVars>
          <dgm:bulletEnabled val="1"/>
        </dgm:presLayoutVars>
      </dgm:prSet>
      <dgm:spPr/>
    </dgm:pt>
    <dgm:pt modelId="{8EF32743-80D6-409D-88B9-63EE01BC49B3}" type="pres">
      <dgm:prSet presAssocID="{4A6FC9CC-6201-4EBD-92C6-52D82BB910C0}" presName="parTrans" presStyleLbl="sibTrans2D1" presStyleIdx="4" presStyleCnt="6"/>
      <dgm:spPr/>
    </dgm:pt>
    <dgm:pt modelId="{4900CBB9-6DED-4612-831A-06168725EFE4}" type="pres">
      <dgm:prSet presAssocID="{4A6FC9CC-6201-4EBD-92C6-52D82BB910C0}" presName="connectorText" presStyleLbl="sibTrans2D1" presStyleIdx="4" presStyleCnt="6"/>
      <dgm:spPr/>
    </dgm:pt>
    <dgm:pt modelId="{136E6948-9D54-4309-A3C9-00C92054C466}" type="pres">
      <dgm:prSet presAssocID="{11E8CE42-1F5A-4449-83C8-76EB8B1C3F0E}" presName="node" presStyleLbl="node1" presStyleIdx="4" presStyleCnt="6">
        <dgm:presLayoutVars>
          <dgm:bulletEnabled val="1"/>
        </dgm:presLayoutVars>
      </dgm:prSet>
      <dgm:spPr/>
    </dgm:pt>
    <dgm:pt modelId="{C38533F6-3A46-4923-9174-F594EF6EDB6C}" type="pres">
      <dgm:prSet presAssocID="{B48D7396-B3BF-4E83-899F-31772CBE8E8B}" presName="parTrans" presStyleLbl="sibTrans2D1" presStyleIdx="5" presStyleCnt="6"/>
      <dgm:spPr/>
    </dgm:pt>
    <dgm:pt modelId="{E54B0AFE-0037-411A-BBA6-A14673834A28}" type="pres">
      <dgm:prSet presAssocID="{B48D7396-B3BF-4E83-899F-31772CBE8E8B}" presName="connectorText" presStyleLbl="sibTrans2D1" presStyleIdx="5" presStyleCnt="6"/>
      <dgm:spPr/>
    </dgm:pt>
    <dgm:pt modelId="{760BA20A-0FB0-44AB-AC8D-BFBECE745BEB}" type="pres">
      <dgm:prSet presAssocID="{DD530D71-AC60-4234-B566-FF12C150455B}" presName="node" presStyleLbl="node1" presStyleIdx="5" presStyleCnt="6">
        <dgm:presLayoutVars>
          <dgm:bulletEnabled val="1"/>
        </dgm:presLayoutVars>
      </dgm:prSet>
      <dgm:spPr/>
    </dgm:pt>
  </dgm:ptLst>
  <dgm:cxnLst>
    <dgm:cxn modelId="{33D70A00-7853-4C03-845C-8597C0A296C9}" type="presOf" srcId="{C9CB82E3-9A60-493D-86AA-27360BA67B6F}" destId="{1184852B-F6AC-41C8-8441-BAA767AF4D3A}" srcOrd="0" destOrd="0" presId="urn:microsoft.com/office/officeart/2005/8/layout/radial5"/>
    <dgm:cxn modelId="{15A6F802-A34F-4100-AB3D-99D6EE9F8D78}" srcId="{2744AA91-D669-4C52-A42B-4BB2F26A338A}" destId="{D26E295B-382B-41B7-A5B0-0DBB99813E45}" srcOrd="0" destOrd="0" parTransId="{0520F3F8-CBAD-4964-B7F6-B6E0D1EA1D84}" sibTransId="{8F56525A-966C-4413-98D3-0F62909FFC54}"/>
    <dgm:cxn modelId="{4CE96D04-4CD8-4928-B5FB-D1A0F0EAC878}" type="presOf" srcId="{B48D7396-B3BF-4E83-899F-31772CBE8E8B}" destId="{E54B0AFE-0037-411A-BBA6-A14673834A28}" srcOrd="1" destOrd="0" presId="urn:microsoft.com/office/officeart/2005/8/layout/radial5"/>
    <dgm:cxn modelId="{DD187606-6E63-4C4C-AC3A-611FC70E8A79}" srcId="{D26E295B-382B-41B7-A5B0-0DBB99813E45}" destId="{C9CB82E3-9A60-493D-86AA-27360BA67B6F}" srcOrd="2" destOrd="0" parTransId="{6A96EBD5-B9CE-4C9F-8D64-64CA43782970}" sibTransId="{F8D336DD-2581-4E5C-A36E-FB2212A3C167}"/>
    <dgm:cxn modelId="{6884C80B-6C5E-4176-8ACB-A26A5405B6D0}" type="presOf" srcId="{6A96EBD5-B9CE-4C9F-8D64-64CA43782970}" destId="{67AE4028-2A31-471C-81E5-33D476C40A8E}" srcOrd="0" destOrd="0" presId="urn:microsoft.com/office/officeart/2005/8/layout/radial5"/>
    <dgm:cxn modelId="{ACDA8913-EB63-411E-8B83-9A1482AE7578}" srcId="{D26E295B-382B-41B7-A5B0-0DBB99813E45}" destId="{07E2079E-820D-4C56-AA79-376E48B83F84}" srcOrd="1" destOrd="0" parTransId="{746812D0-4599-436F-ACEF-6D8AC2867A6B}" sibTransId="{EA33BF86-0C1A-481A-9463-9BE5919E8BDD}"/>
    <dgm:cxn modelId="{68A6EB1C-93E8-4693-84C9-7E7B6BA27690}" type="presOf" srcId="{4A6FC9CC-6201-4EBD-92C6-52D82BB910C0}" destId="{8EF32743-80D6-409D-88B9-63EE01BC49B3}" srcOrd="0" destOrd="0" presId="urn:microsoft.com/office/officeart/2005/8/layout/radial5"/>
    <dgm:cxn modelId="{438F231D-1A86-4B34-8CDF-AD64829EE588}" type="presOf" srcId="{746812D0-4599-436F-ACEF-6D8AC2867A6B}" destId="{F703954E-3A67-4910-AF35-74464FBC4F2E}" srcOrd="1" destOrd="0" presId="urn:microsoft.com/office/officeart/2005/8/layout/radial5"/>
    <dgm:cxn modelId="{0C1BB662-5E38-4A3E-BA2C-B1936FC613BA}" type="presOf" srcId="{07E2079E-820D-4C56-AA79-376E48B83F84}" destId="{1DD399EF-F210-4BF8-BE72-24D81EF8C5E8}" srcOrd="0" destOrd="0" presId="urn:microsoft.com/office/officeart/2005/8/layout/radial5"/>
    <dgm:cxn modelId="{8DAA4748-3665-4AE6-BA26-493E1835E12B}" type="presOf" srcId="{4A6FC9CC-6201-4EBD-92C6-52D82BB910C0}" destId="{4900CBB9-6DED-4612-831A-06168725EFE4}" srcOrd="1" destOrd="0" presId="urn:microsoft.com/office/officeart/2005/8/layout/radial5"/>
    <dgm:cxn modelId="{7FFA6D71-45E7-436A-B9F4-1B7172C3D46F}" type="presOf" srcId="{746812D0-4599-436F-ACEF-6D8AC2867A6B}" destId="{3B83E421-A7E6-4930-A76A-B5D9F0A21F2D}" srcOrd="0" destOrd="0" presId="urn:microsoft.com/office/officeart/2005/8/layout/radial5"/>
    <dgm:cxn modelId="{3BED0255-1A1F-42C9-93EE-D8A739CE25AD}" type="presOf" srcId="{2744AA91-D669-4C52-A42B-4BB2F26A338A}" destId="{09B693C3-A5B7-4001-B9BA-37CC7C3DF475}" srcOrd="0" destOrd="0" presId="urn:microsoft.com/office/officeart/2005/8/layout/radial5"/>
    <dgm:cxn modelId="{9608C255-031D-49A4-9B87-616C6B8156ED}" srcId="{D26E295B-382B-41B7-A5B0-0DBB99813E45}" destId="{D9DF4966-23FE-49EF-860D-3AA5603A673D}" srcOrd="3" destOrd="0" parTransId="{7D690C7A-3B1D-46AC-8739-F3E1286C7CEA}" sibTransId="{6C9E695D-F26E-4868-8736-A1D952BBB74E}"/>
    <dgm:cxn modelId="{6B45607B-19F3-4543-922A-DE32713F5F55}" type="presOf" srcId="{B48D7396-B3BF-4E83-899F-31772CBE8E8B}" destId="{C38533F6-3A46-4923-9174-F594EF6EDB6C}" srcOrd="0" destOrd="0" presId="urn:microsoft.com/office/officeart/2005/8/layout/radial5"/>
    <dgm:cxn modelId="{E0F3C784-6A2F-4955-AB09-6F29E2352177}" type="presOf" srcId="{E80F30E5-F464-4C83-8972-6A1A2DF13159}" destId="{876AFAB0-11F1-42C5-9E93-C9FD94B81514}" srcOrd="0" destOrd="0" presId="urn:microsoft.com/office/officeart/2005/8/layout/radial5"/>
    <dgm:cxn modelId="{6ADB578E-F01B-4269-9B6A-80403179CA58}" type="presOf" srcId="{D26E295B-382B-41B7-A5B0-0DBB99813E45}" destId="{259E1C44-8306-4F90-ACEE-20A148BF0240}" srcOrd="0" destOrd="0" presId="urn:microsoft.com/office/officeart/2005/8/layout/radial5"/>
    <dgm:cxn modelId="{CBF77A98-3D3E-4967-AE95-48919BDA98A4}" srcId="{D26E295B-382B-41B7-A5B0-0DBB99813E45}" destId="{E80F30E5-F464-4C83-8972-6A1A2DF13159}" srcOrd="0" destOrd="0" parTransId="{FCB330B2-992E-49E1-BDB7-E27DB328999A}" sibTransId="{049EA94D-936F-4AFF-BD6E-6F2168D2DCC2}"/>
    <dgm:cxn modelId="{AF7FE39B-8F6A-4D84-9E16-316F3F7CC115}" type="presOf" srcId="{7D690C7A-3B1D-46AC-8739-F3E1286C7CEA}" destId="{CFF3DE8D-748B-4A36-8954-9EB9FEF44AA3}" srcOrd="0" destOrd="0" presId="urn:microsoft.com/office/officeart/2005/8/layout/radial5"/>
    <dgm:cxn modelId="{BDD519A3-D676-46BE-A99B-D4024E16F2AB}" type="presOf" srcId="{6A96EBD5-B9CE-4C9F-8D64-64CA43782970}" destId="{DE1F37A5-9AFA-4B41-BBD4-5B714955130F}" srcOrd="1" destOrd="0" presId="urn:microsoft.com/office/officeart/2005/8/layout/radial5"/>
    <dgm:cxn modelId="{A42794B4-50F6-450B-8734-D7260E2CE326}" type="presOf" srcId="{FCB330B2-992E-49E1-BDB7-E27DB328999A}" destId="{670AA7F3-0464-4C5A-B70A-2AA69B5F2A0E}" srcOrd="0" destOrd="0" presId="urn:microsoft.com/office/officeart/2005/8/layout/radial5"/>
    <dgm:cxn modelId="{7742D0B9-2BD0-4153-9D2A-94BEAE00CD94}" type="presOf" srcId="{DD530D71-AC60-4234-B566-FF12C150455B}" destId="{760BA20A-0FB0-44AB-AC8D-BFBECE745BEB}" srcOrd="0" destOrd="0" presId="urn:microsoft.com/office/officeart/2005/8/layout/radial5"/>
    <dgm:cxn modelId="{773A10BD-8B46-48F0-8689-411825095962}" type="presOf" srcId="{FCB330B2-992E-49E1-BDB7-E27DB328999A}" destId="{B662BB59-23DC-4451-B21C-59395057C0FD}" srcOrd="1" destOrd="0" presId="urn:microsoft.com/office/officeart/2005/8/layout/radial5"/>
    <dgm:cxn modelId="{01F1A4C3-8C67-4D74-BB9F-872B1665540E}" type="presOf" srcId="{7D690C7A-3B1D-46AC-8739-F3E1286C7CEA}" destId="{0B1F1F64-E72D-4DA9-8855-0C1EE521597E}" srcOrd="1" destOrd="0" presId="urn:microsoft.com/office/officeart/2005/8/layout/radial5"/>
    <dgm:cxn modelId="{DA0959C8-0DA2-4FC9-807B-3D0150131789}" type="presOf" srcId="{11E8CE42-1F5A-4449-83C8-76EB8B1C3F0E}" destId="{136E6948-9D54-4309-A3C9-00C92054C466}" srcOrd="0" destOrd="0" presId="urn:microsoft.com/office/officeart/2005/8/layout/radial5"/>
    <dgm:cxn modelId="{1325FBE1-69ED-4426-B496-78BD883C3023}" type="presOf" srcId="{D9DF4966-23FE-49EF-860D-3AA5603A673D}" destId="{78737DB0-3F98-457F-BE45-CCCAABECBAD2}" srcOrd="0" destOrd="0" presId="urn:microsoft.com/office/officeart/2005/8/layout/radial5"/>
    <dgm:cxn modelId="{14CE5CE6-0E14-40B3-B9CD-49B4867ACE5F}" srcId="{D26E295B-382B-41B7-A5B0-0DBB99813E45}" destId="{DD530D71-AC60-4234-B566-FF12C150455B}" srcOrd="5" destOrd="0" parTransId="{B48D7396-B3BF-4E83-899F-31772CBE8E8B}" sibTransId="{0BE228CF-B341-49AC-A4A1-92E2AACB9923}"/>
    <dgm:cxn modelId="{E87D3DF3-7FE6-4E9B-9DDC-313FAA1F6C8C}" srcId="{D26E295B-382B-41B7-A5B0-0DBB99813E45}" destId="{11E8CE42-1F5A-4449-83C8-76EB8B1C3F0E}" srcOrd="4" destOrd="0" parTransId="{4A6FC9CC-6201-4EBD-92C6-52D82BB910C0}" sibTransId="{FD3E9394-5432-413F-BD17-36C0E16B2C1A}"/>
    <dgm:cxn modelId="{0E61F29D-E8EE-4A54-B452-0FF917685AA2}" type="presParOf" srcId="{09B693C3-A5B7-4001-B9BA-37CC7C3DF475}" destId="{259E1C44-8306-4F90-ACEE-20A148BF0240}" srcOrd="0" destOrd="0" presId="urn:microsoft.com/office/officeart/2005/8/layout/radial5"/>
    <dgm:cxn modelId="{C1394BCC-E452-4BE1-9C16-DFA88A67CA16}" type="presParOf" srcId="{09B693C3-A5B7-4001-B9BA-37CC7C3DF475}" destId="{670AA7F3-0464-4C5A-B70A-2AA69B5F2A0E}" srcOrd="1" destOrd="0" presId="urn:microsoft.com/office/officeart/2005/8/layout/radial5"/>
    <dgm:cxn modelId="{0ED4ADFB-D908-4C7C-9C29-9F821AEA3663}" type="presParOf" srcId="{670AA7F3-0464-4C5A-B70A-2AA69B5F2A0E}" destId="{B662BB59-23DC-4451-B21C-59395057C0FD}" srcOrd="0" destOrd="0" presId="urn:microsoft.com/office/officeart/2005/8/layout/radial5"/>
    <dgm:cxn modelId="{ABB6C562-771F-4DEF-83FA-7BCC52863F5C}" type="presParOf" srcId="{09B693C3-A5B7-4001-B9BA-37CC7C3DF475}" destId="{876AFAB0-11F1-42C5-9E93-C9FD94B81514}" srcOrd="2" destOrd="0" presId="urn:microsoft.com/office/officeart/2005/8/layout/radial5"/>
    <dgm:cxn modelId="{BB94DE00-EF1C-4328-9233-4BF511420D94}" type="presParOf" srcId="{09B693C3-A5B7-4001-B9BA-37CC7C3DF475}" destId="{3B83E421-A7E6-4930-A76A-B5D9F0A21F2D}" srcOrd="3" destOrd="0" presId="urn:microsoft.com/office/officeart/2005/8/layout/radial5"/>
    <dgm:cxn modelId="{5E4A34D2-8C2B-43FD-A980-7C4E106BADD7}" type="presParOf" srcId="{3B83E421-A7E6-4930-A76A-B5D9F0A21F2D}" destId="{F703954E-3A67-4910-AF35-74464FBC4F2E}" srcOrd="0" destOrd="0" presId="urn:microsoft.com/office/officeart/2005/8/layout/radial5"/>
    <dgm:cxn modelId="{6BA8C70D-0278-49EE-8FAE-8D6117F1E1C2}" type="presParOf" srcId="{09B693C3-A5B7-4001-B9BA-37CC7C3DF475}" destId="{1DD399EF-F210-4BF8-BE72-24D81EF8C5E8}" srcOrd="4" destOrd="0" presId="urn:microsoft.com/office/officeart/2005/8/layout/radial5"/>
    <dgm:cxn modelId="{6BE6DDA0-2558-4B16-A7FE-EA367697397F}" type="presParOf" srcId="{09B693C3-A5B7-4001-B9BA-37CC7C3DF475}" destId="{67AE4028-2A31-471C-81E5-33D476C40A8E}" srcOrd="5" destOrd="0" presId="urn:microsoft.com/office/officeart/2005/8/layout/radial5"/>
    <dgm:cxn modelId="{71161730-6D52-4E12-A276-D84E5CA4F593}" type="presParOf" srcId="{67AE4028-2A31-471C-81E5-33D476C40A8E}" destId="{DE1F37A5-9AFA-4B41-BBD4-5B714955130F}" srcOrd="0" destOrd="0" presId="urn:microsoft.com/office/officeart/2005/8/layout/radial5"/>
    <dgm:cxn modelId="{B6A1A35A-AEEC-44D0-91D2-DE8732732950}" type="presParOf" srcId="{09B693C3-A5B7-4001-B9BA-37CC7C3DF475}" destId="{1184852B-F6AC-41C8-8441-BAA767AF4D3A}" srcOrd="6" destOrd="0" presId="urn:microsoft.com/office/officeart/2005/8/layout/radial5"/>
    <dgm:cxn modelId="{11F26645-9AE7-4BD1-B991-8F0BF0921983}" type="presParOf" srcId="{09B693C3-A5B7-4001-B9BA-37CC7C3DF475}" destId="{CFF3DE8D-748B-4A36-8954-9EB9FEF44AA3}" srcOrd="7" destOrd="0" presId="urn:microsoft.com/office/officeart/2005/8/layout/radial5"/>
    <dgm:cxn modelId="{5EC5D924-4A1F-432B-A376-338116293678}" type="presParOf" srcId="{CFF3DE8D-748B-4A36-8954-9EB9FEF44AA3}" destId="{0B1F1F64-E72D-4DA9-8855-0C1EE521597E}" srcOrd="0" destOrd="0" presId="urn:microsoft.com/office/officeart/2005/8/layout/radial5"/>
    <dgm:cxn modelId="{7ED773D7-B919-4A8C-BB34-F7601D924138}" type="presParOf" srcId="{09B693C3-A5B7-4001-B9BA-37CC7C3DF475}" destId="{78737DB0-3F98-457F-BE45-CCCAABECBAD2}" srcOrd="8" destOrd="0" presId="urn:microsoft.com/office/officeart/2005/8/layout/radial5"/>
    <dgm:cxn modelId="{3E1C6484-A6D3-4BAF-8D4D-A961F3DFAAEE}" type="presParOf" srcId="{09B693C3-A5B7-4001-B9BA-37CC7C3DF475}" destId="{8EF32743-80D6-409D-88B9-63EE01BC49B3}" srcOrd="9" destOrd="0" presId="urn:microsoft.com/office/officeart/2005/8/layout/radial5"/>
    <dgm:cxn modelId="{540BE08A-9E92-45AB-A712-EA46BD868CE4}" type="presParOf" srcId="{8EF32743-80D6-409D-88B9-63EE01BC49B3}" destId="{4900CBB9-6DED-4612-831A-06168725EFE4}" srcOrd="0" destOrd="0" presId="urn:microsoft.com/office/officeart/2005/8/layout/radial5"/>
    <dgm:cxn modelId="{C89AFEDF-A256-455B-8705-609D63206EF5}" type="presParOf" srcId="{09B693C3-A5B7-4001-B9BA-37CC7C3DF475}" destId="{136E6948-9D54-4309-A3C9-00C92054C466}" srcOrd="10" destOrd="0" presId="urn:microsoft.com/office/officeart/2005/8/layout/radial5"/>
    <dgm:cxn modelId="{FBAD3C35-CC26-4CBC-9815-C30D35404D30}" type="presParOf" srcId="{09B693C3-A5B7-4001-B9BA-37CC7C3DF475}" destId="{C38533F6-3A46-4923-9174-F594EF6EDB6C}" srcOrd="11" destOrd="0" presId="urn:microsoft.com/office/officeart/2005/8/layout/radial5"/>
    <dgm:cxn modelId="{8C89159A-689C-41D4-AE7B-0CAEAB618D36}" type="presParOf" srcId="{C38533F6-3A46-4923-9174-F594EF6EDB6C}" destId="{E54B0AFE-0037-411A-BBA6-A14673834A28}" srcOrd="0" destOrd="0" presId="urn:microsoft.com/office/officeart/2005/8/layout/radial5"/>
    <dgm:cxn modelId="{DBB30D99-F797-4997-BA91-5BD8F15D2BB6}" type="presParOf" srcId="{09B693C3-A5B7-4001-B9BA-37CC7C3DF475}" destId="{760BA20A-0FB0-44AB-AC8D-BFBECE745BEB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C23CFB-F0E3-41CE-92FD-A342544FD9E1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4EA4B8C-D6BF-43BE-ADA7-AB6393DF15A0}">
      <dgm:prSet phldrT="[Text]" phldr="0"/>
      <dgm:spPr/>
      <dgm:t>
        <a:bodyPr/>
        <a:lstStyle/>
        <a:p>
          <a:pPr algn="l">
            <a:defRPr b="1"/>
          </a:pPr>
          <a:r>
            <a:rPr lang="en-GB" b="0"/>
            <a:t>Develop pilots and demonstrations</a:t>
          </a:r>
          <a:endParaRPr lang="en-US" b="0"/>
        </a:p>
      </dgm:t>
    </dgm:pt>
    <dgm:pt modelId="{89BDF457-5017-4405-9C20-635F34CE9A66}" type="parTrans" cxnId="{26C8964B-9026-4F31-ADB3-C45F38E88A0B}">
      <dgm:prSet/>
      <dgm:spPr/>
      <dgm:t>
        <a:bodyPr/>
        <a:lstStyle/>
        <a:p>
          <a:endParaRPr lang="en-US"/>
        </a:p>
      </dgm:t>
    </dgm:pt>
    <dgm:pt modelId="{BEE65D06-35D6-484C-A876-2E37F3D0640C}" type="sibTrans" cxnId="{26C8964B-9026-4F31-ADB3-C45F38E88A0B}">
      <dgm:prSet/>
      <dgm:spPr/>
      <dgm:t>
        <a:bodyPr/>
        <a:lstStyle/>
        <a:p>
          <a:endParaRPr lang="en-US"/>
        </a:p>
      </dgm:t>
    </dgm:pt>
    <dgm:pt modelId="{696152AB-62FE-45B5-A116-C95747C193C0}">
      <dgm:prSet phldrT="[Text]" phldr="0"/>
      <dgm:spPr/>
      <dgm:t>
        <a:bodyPr/>
        <a:lstStyle/>
        <a:p>
          <a:pPr algn="l">
            <a:defRPr b="1"/>
          </a:pPr>
          <a:r>
            <a:rPr lang="en-GB" b="0"/>
            <a:t>Clarify circular policies and guidance </a:t>
          </a:r>
          <a:endParaRPr lang="en-US" b="0"/>
        </a:p>
      </dgm:t>
    </dgm:pt>
    <dgm:pt modelId="{CC5BE475-ABB6-4CF5-8DF1-0B36D28F48AF}" type="parTrans" cxnId="{2897C905-29CE-4D65-9FE7-3D4CFB61D4F1}">
      <dgm:prSet/>
      <dgm:spPr/>
      <dgm:t>
        <a:bodyPr/>
        <a:lstStyle/>
        <a:p>
          <a:endParaRPr lang="en-US"/>
        </a:p>
      </dgm:t>
    </dgm:pt>
    <dgm:pt modelId="{B7B1E8D4-12C9-43EB-AF98-B43E4F5B8235}" type="sibTrans" cxnId="{2897C905-29CE-4D65-9FE7-3D4CFB61D4F1}">
      <dgm:prSet/>
      <dgm:spPr/>
      <dgm:t>
        <a:bodyPr/>
        <a:lstStyle/>
        <a:p>
          <a:endParaRPr lang="en-US"/>
        </a:p>
      </dgm:t>
    </dgm:pt>
    <dgm:pt modelId="{C03110C7-58C1-4F4D-9408-8A7CF5CA6508}">
      <dgm:prSet phldrT="[Text]" phldr="0"/>
      <dgm:spPr/>
      <dgm:t>
        <a:bodyPr/>
        <a:lstStyle/>
        <a:p>
          <a:pPr algn="l">
            <a:defRPr b="1"/>
          </a:pPr>
          <a:r>
            <a:rPr lang="en-GB" b="0"/>
            <a:t>Development circular construction standards</a:t>
          </a:r>
          <a:endParaRPr lang="en-US" b="0"/>
        </a:p>
      </dgm:t>
    </dgm:pt>
    <dgm:pt modelId="{5E43BAB6-6163-4ACB-A6EC-DFDC00A79E4C}" type="parTrans" cxnId="{D089BF65-AC98-4FCE-89D9-948E2210CA6F}">
      <dgm:prSet/>
      <dgm:spPr/>
      <dgm:t>
        <a:bodyPr/>
        <a:lstStyle/>
        <a:p>
          <a:endParaRPr lang="en-US"/>
        </a:p>
      </dgm:t>
    </dgm:pt>
    <dgm:pt modelId="{051361B9-65DA-4B52-B2BD-159AEE966AEB}" type="sibTrans" cxnId="{D089BF65-AC98-4FCE-89D9-948E2210CA6F}">
      <dgm:prSet/>
      <dgm:spPr/>
      <dgm:t>
        <a:bodyPr/>
        <a:lstStyle/>
        <a:p>
          <a:endParaRPr lang="en-US"/>
        </a:p>
      </dgm:t>
    </dgm:pt>
    <dgm:pt modelId="{21835B2D-7FB1-4E29-8930-BB262EC60DB5}">
      <dgm:prSet phldrT="[Text]" phldr="0"/>
      <dgm:spPr/>
      <dgm:t>
        <a:bodyPr/>
        <a:lstStyle/>
        <a:p>
          <a:pPr algn="l">
            <a:defRPr b="1"/>
          </a:pPr>
          <a:r>
            <a:rPr lang="en-GB" b="0"/>
            <a:t>Progressive economic regulation</a:t>
          </a:r>
          <a:endParaRPr lang="en-US" b="0"/>
        </a:p>
      </dgm:t>
    </dgm:pt>
    <dgm:pt modelId="{C00F163E-98EC-425E-917C-62F016F79C30}" type="parTrans" cxnId="{E1D0650F-0A94-4EA0-98FB-31F008F56C90}">
      <dgm:prSet/>
      <dgm:spPr/>
      <dgm:t>
        <a:bodyPr/>
        <a:lstStyle/>
        <a:p>
          <a:endParaRPr lang="en-US"/>
        </a:p>
      </dgm:t>
    </dgm:pt>
    <dgm:pt modelId="{7046A6A3-391D-4634-8FCD-CF0116A48256}" type="sibTrans" cxnId="{E1D0650F-0A94-4EA0-98FB-31F008F56C90}">
      <dgm:prSet/>
      <dgm:spPr/>
      <dgm:t>
        <a:bodyPr/>
        <a:lstStyle/>
        <a:p>
          <a:endParaRPr lang="en-US"/>
        </a:p>
      </dgm:t>
    </dgm:pt>
    <dgm:pt modelId="{AF93E514-8087-46A9-8E1D-6D00C8065327}">
      <dgm:prSet phldr="0"/>
      <dgm:spPr/>
      <dgm:t>
        <a:bodyPr/>
        <a:lstStyle/>
        <a:p>
          <a:pPr algn="l">
            <a:defRPr b="1"/>
          </a:pPr>
          <a:r>
            <a:rPr lang="en-GB" b="0"/>
            <a:t>Incentivise EOL resource management </a:t>
          </a:r>
          <a:endParaRPr lang="en-US" b="0"/>
        </a:p>
      </dgm:t>
    </dgm:pt>
    <dgm:pt modelId="{F11DF32B-492F-4558-90BE-F8228F38D31A}" type="parTrans" cxnId="{F18D5137-FC42-4CD7-A41C-4DC0D74F4442}">
      <dgm:prSet/>
      <dgm:spPr/>
      <dgm:t>
        <a:bodyPr/>
        <a:lstStyle/>
        <a:p>
          <a:endParaRPr lang="en-GB"/>
        </a:p>
      </dgm:t>
    </dgm:pt>
    <dgm:pt modelId="{F590AF47-29A8-4F7B-8072-EBBA951A0C2C}" type="sibTrans" cxnId="{F18D5137-FC42-4CD7-A41C-4DC0D74F4442}">
      <dgm:prSet/>
      <dgm:spPr/>
      <dgm:t>
        <a:bodyPr/>
        <a:lstStyle/>
        <a:p>
          <a:endParaRPr lang="en-GB"/>
        </a:p>
      </dgm:t>
    </dgm:pt>
    <dgm:pt modelId="{2DE3B517-09EC-450B-9FCE-FFF78FD2362A}">
      <dgm:prSet phldr="0"/>
      <dgm:spPr/>
      <dgm:t>
        <a:bodyPr/>
        <a:lstStyle/>
        <a:p>
          <a:pPr algn="l" rtl="0">
            <a:defRPr b="1"/>
          </a:pPr>
          <a:r>
            <a:rPr lang="en-GB" b="0"/>
            <a:t>Invest in education and know-how </a:t>
          </a:r>
          <a:endParaRPr lang="en-US" b="0"/>
        </a:p>
      </dgm:t>
    </dgm:pt>
    <dgm:pt modelId="{0021E9BB-8E8A-4CD7-90CA-2316E02C6057}" type="parTrans" cxnId="{11C2EC58-B5FE-48CD-849F-91F9F2DDFAB3}">
      <dgm:prSet/>
      <dgm:spPr/>
      <dgm:t>
        <a:bodyPr/>
        <a:lstStyle/>
        <a:p>
          <a:endParaRPr lang="en-GB"/>
        </a:p>
      </dgm:t>
    </dgm:pt>
    <dgm:pt modelId="{E7A4715A-3464-4604-9ED0-85B6DEC99CFC}" type="sibTrans" cxnId="{11C2EC58-B5FE-48CD-849F-91F9F2DDFAB3}">
      <dgm:prSet/>
      <dgm:spPr/>
      <dgm:t>
        <a:bodyPr/>
        <a:lstStyle/>
        <a:p>
          <a:endParaRPr lang="en-GB"/>
        </a:p>
      </dgm:t>
    </dgm:pt>
    <dgm:pt modelId="{F6A37174-CF9E-4C8C-91D5-FFFD9A7A4551}">
      <dgm:prSet phldr="0"/>
      <dgm:spPr/>
      <dgm:t>
        <a:bodyPr/>
        <a:lstStyle/>
        <a:p>
          <a:pPr algn="l">
            <a:defRPr b="1"/>
          </a:pPr>
          <a:r>
            <a:rPr lang="en-GB" b="0"/>
            <a:t>Build business cases</a:t>
          </a:r>
        </a:p>
      </dgm:t>
    </dgm:pt>
    <dgm:pt modelId="{340E6EFF-DE1A-4E15-A075-D0EBCFD5EC23}" type="parTrans" cxnId="{C855A119-D91C-4B6A-BF86-07E4314EB859}">
      <dgm:prSet/>
      <dgm:spPr/>
      <dgm:t>
        <a:bodyPr/>
        <a:lstStyle/>
        <a:p>
          <a:endParaRPr lang="en-GB"/>
        </a:p>
      </dgm:t>
    </dgm:pt>
    <dgm:pt modelId="{0569555F-D31A-488E-8B0F-7912554B02C2}" type="sibTrans" cxnId="{C855A119-D91C-4B6A-BF86-07E4314EB859}">
      <dgm:prSet/>
      <dgm:spPr/>
      <dgm:t>
        <a:bodyPr/>
        <a:lstStyle/>
        <a:p>
          <a:endParaRPr lang="en-GB"/>
        </a:p>
      </dgm:t>
    </dgm:pt>
    <dgm:pt modelId="{D2FFF2AC-30CD-4857-AE20-E79303A30A63}" type="pres">
      <dgm:prSet presAssocID="{58C23CFB-F0E3-41CE-92FD-A342544FD9E1}" presName="root" presStyleCnt="0">
        <dgm:presLayoutVars>
          <dgm:chMax/>
          <dgm:chPref/>
          <dgm:animLvl val="lvl"/>
        </dgm:presLayoutVars>
      </dgm:prSet>
      <dgm:spPr/>
    </dgm:pt>
    <dgm:pt modelId="{1B2247EA-6DFE-43F4-9BD1-D2B9B70C6D4F}" type="pres">
      <dgm:prSet presAssocID="{58C23CFB-F0E3-41CE-92FD-A342544FD9E1}" presName="divider" presStyleLbl="fgAcc1" presStyleIdx="0" presStyleCnt="8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B82F5685-EB44-46A6-9E9A-8FE135F11A62}" type="pres">
      <dgm:prSet presAssocID="{58C23CFB-F0E3-41CE-92FD-A342544FD9E1}" presName="nodes" presStyleCnt="0">
        <dgm:presLayoutVars>
          <dgm:chMax/>
          <dgm:chPref/>
          <dgm:animLvl val="lvl"/>
        </dgm:presLayoutVars>
      </dgm:prSet>
      <dgm:spPr/>
    </dgm:pt>
    <dgm:pt modelId="{78F4D8D7-5636-46D4-84F6-331749B8B395}" type="pres">
      <dgm:prSet presAssocID="{2DE3B517-09EC-450B-9FCE-FFF78FD2362A}" presName="composite" presStyleCnt="0"/>
      <dgm:spPr/>
    </dgm:pt>
    <dgm:pt modelId="{3058CB28-111E-4E22-9799-E5EF150E8913}" type="pres">
      <dgm:prSet presAssocID="{2DE3B517-09EC-450B-9FCE-FFF78FD2362A}" presName="ConnectorPoint" presStyleLbl="lnNode1" presStyleIdx="0" presStyleCnt="7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505659F-FB5C-44E2-8581-BBE68736D837}" type="pres">
      <dgm:prSet presAssocID="{2DE3B517-09EC-450B-9FCE-FFF78FD2362A}" presName="DropPinPlaceHolder" presStyleCnt="0"/>
      <dgm:spPr/>
    </dgm:pt>
    <dgm:pt modelId="{6C208C48-57D9-4791-A37D-A3DB13594A84}" type="pres">
      <dgm:prSet presAssocID="{2DE3B517-09EC-450B-9FCE-FFF78FD2362A}" presName="DropPin" presStyleLbl="alignNode1" presStyleIdx="0" presStyleCnt="7"/>
      <dgm:spPr/>
    </dgm:pt>
    <dgm:pt modelId="{A7EA027C-D76F-4832-8989-087BB0B95545}" type="pres">
      <dgm:prSet presAssocID="{2DE3B517-09EC-450B-9FCE-FFF78FD2362A}" presName="Ellipse" presStyleLbl="fgAcc1" presStyleIdx="1" presStyleCnt="8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621E7C5-4D65-481E-B1EB-AF59E4214F57}" type="pres">
      <dgm:prSet presAssocID="{2DE3B517-09EC-450B-9FCE-FFF78FD2362A}" presName="L2TextContainer" presStyleLbl="revTx" presStyleIdx="0" presStyleCnt="14">
        <dgm:presLayoutVars>
          <dgm:bulletEnabled val="1"/>
        </dgm:presLayoutVars>
      </dgm:prSet>
      <dgm:spPr/>
    </dgm:pt>
    <dgm:pt modelId="{36395E36-3F31-4DDA-9D61-EA51D9898CBB}" type="pres">
      <dgm:prSet presAssocID="{2DE3B517-09EC-450B-9FCE-FFF78FD2362A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2A2C4334-10F3-49B2-A0AD-8767D9B0763A}" type="pres">
      <dgm:prSet presAssocID="{2DE3B517-09EC-450B-9FCE-FFF78FD2362A}" presName="ConnectLine" presStyleLbl="sibTrans1D1" presStyleIdx="0" presStyleCnt="7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4045726-910D-4DCD-9A15-1C6C4242279A}" type="pres">
      <dgm:prSet presAssocID="{2DE3B517-09EC-450B-9FCE-FFF78FD2362A}" presName="EmptyPlaceHolder" presStyleCnt="0"/>
      <dgm:spPr/>
    </dgm:pt>
    <dgm:pt modelId="{BD7FC114-A812-46B4-B063-2E1DB111417F}" type="pres">
      <dgm:prSet presAssocID="{E7A4715A-3464-4604-9ED0-85B6DEC99CFC}" presName="spaceBetweenRectangles" presStyleCnt="0"/>
      <dgm:spPr/>
    </dgm:pt>
    <dgm:pt modelId="{F0179767-6075-45D9-B849-F458ACC97C79}" type="pres">
      <dgm:prSet presAssocID="{F6A37174-CF9E-4C8C-91D5-FFFD9A7A4551}" presName="composite" presStyleCnt="0"/>
      <dgm:spPr/>
    </dgm:pt>
    <dgm:pt modelId="{0ABC8BCE-9A3B-43E8-AA1A-EB760A90AF78}" type="pres">
      <dgm:prSet presAssocID="{F6A37174-CF9E-4C8C-91D5-FFFD9A7A4551}" presName="ConnectorPoint" presStyleLbl="lnNode1" presStyleIdx="1" presStyleCnt="7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9D4BFDF-CB22-43DB-8DB1-C0F0ADDCD655}" type="pres">
      <dgm:prSet presAssocID="{F6A37174-CF9E-4C8C-91D5-FFFD9A7A4551}" presName="DropPinPlaceHolder" presStyleCnt="0"/>
      <dgm:spPr/>
    </dgm:pt>
    <dgm:pt modelId="{E5FE7095-B3E7-4D9D-B3A0-3155048E9702}" type="pres">
      <dgm:prSet presAssocID="{F6A37174-CF9E-4C8C-91D5-FFFD9A7A4551}" presName="DropPin" presStyleLbl="alignNode1" presStyleIdx="1" presStyleCnt="7"/>
      <dgm:spPr/>
    </dgm:pt>
    <dgm:pt modelId="{F78E20DD-C9F8-49DD-AB9B-5B92388BFED5}" type="pres">
      <dgm:prSet presAssocID="{F6A37174-CF9E-4C8C-91D5-FFFD9A7A4551}" presName="Ellipse" presStyleLbl="fgAcc1" presStyleIdx="2" presStyleCnt="8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D6899FA-49F6-404A-9977-C9C6832BFFCC}" type="pres">
      <dgm:prSet presAssocID="{F6A37174-CF9E-4C8C-91D5-FFFD9A7A4551}" presName="L2TextContainer" presStyleLbl="revTx" presStyleIdx="2" presStyleCnt="14">
        <dgm:presLayoutVars>
          <dgm:bulletEnabled val="1"/>
        </dgm:presLayoutVars>
      </dgm:prSet>
      <dgm:spPr/>
    </dgm:pt>
    <dgm:pt modelId="{A10209BC-3C4F-4059-917E-FC3DFDE9DFE1}" type="pres">
      <dgm:prSet presAssocID="{F6A37174-CF9E-4C8C-91D5-FFFD9A7A4551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1F848156-339D-4DB2-99FE-A88CD2747BD6}" type="pres">
      <dgm:prSet presAssocID="{F6A37174-CF9E-4C8C-91D5-FFFD9A7A4551}" presName="ConnectLine" presStyleLbl="sibTrans1D1" presStyleIdx="1" presStyleCnt="7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10015C9A-D606-4C68-AB48-3F57ADE1F42E}" type="pres">
      <dgm:prSet presAssocID="{F6A37174-CF9E-4C8C-91D5-FFFD9A7A4551}" presName="EmptyPlaceHolder" presStyleCnt="0"/>
      <dgm:spPr/>
    </dgm:pt>
    <dgm:pt modelId="{B9BECDF3-BC46-4930-AD54-2B378859A890}" type="pres">
      <dgm:prSet presAssocID="{0569555F-D31A-488E-8B0F-7912554B02C2}" presName="spaceBetweenRectangles" presStyleCnt="0"/>
      <dgm:spPr/>
    </dgm:pt>
    <dgm:pt modelId="{599DF34D-CAFD-4CBE-B02C-54D60EB3644F}" type="pres">
      <dgm:prSet presAssocID="{84EA4B8C-D6BF-43BE-ADA7-AB6393DF15A0}" presName="composite" presStyleCnt="0"/>
      <dgm:spPr/>
    </dgm:pt>
    <dgm:pt modelId="{B7C26CD3-8978-4280-8F51-8C1A6E42A462}" type="pres">
      <dgm:prSet presAssocID="{84EA4B8C-D6BF-43BE-ADA7-AB6393DF15A0}" presName="ConnectorPoint" presStyleLbl="lnNode1" presStyleIdx="2" presStyleCnt="7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73BE2E2-0662-4978-BE45-11B47BFA6C75}" type="pres">
      <dgm:prSet presAssocID="{84EA4B8C-D6BF-43BE-ADA7-AB6393DF15A0}" presName="DropPinPlaceHolder" presStyleCnt="0"/>
      <dgm:spPr/>
    </dgm:pt>
    <dgm:pt modelId="{1BFCD3B7-EA68-428E-ABB8-D4A75A928FD4}" type="pres">
      <dgm:prSet presAssocID="{84EA4B8C-D6BF-43BE-ADA7-AB6393DF15A0}" presName="DropPin" presStyleLbl="alignNode1" presStyleIdx="2" presStyleCnt="7"/>
      <dgm:spPr/>
    </dgm:pt>
    <dgm:pt modelId="{CFBB2454-D801-45B2-A8BE-9392511286C4}" type="pres">
      <dgm:prSet presAssocID="{84EA4B8C-D6BF-43BE-ADA7-AB6393DF15A0}" presName="Ellipse" presStyleLbl="fgAcc1" presStyleIdx="3" presStyleCnt="8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91E4018-BD05-4F30-B613-8C5354CCB093}" type="pres">
      <dgm:prSet presAssocID="{84EA4B8C-D6BF-43BE-ADA7-AB6393DF15A0}" presName="L2TextContainer" presStyleLbl="revTx" presStyleIdx="4" presStyleCnt="14">
        <dgm:presLayoutVars>
          <dgm:bulletEnabled val="1"/>
        </dgm:presLayoutVars>
      </dgm:prSet>
      <dgm:spPr/>
    </dgm:pt>
    <dgm:pt modelId="{7C08B763-AADC-4E21-9A40-266327DF01E6}" type="pres">
      <dgm:prSet presAssocID="{84EA4B8C-D6BF-43BE-ADA7-AB6393DF15A0}" presName="L1TextContainer" presStyleLbl="revTx" presStyleIdx="5" presStyleCnt="14">
        <dgm:presLayoutVars>
          <dgm:chMax val="1"/>
          <dgm:chPref val="1"/>
          <dgm:bulletEnabled val="1"/>
        </dgm:presLayoutVars>
      </dgm:prSet>
      <dgm:spPr/>
    </dgm:pt>
    <dgm:pt modelId="{0AFB05FF-64CC-409C-950E-8AECAAFE78EF}" type="pres">
      <dgm:prSet presAssocID="{84EA4B8C-D6BF-43BE-ADA7-AB6393DF15A0}" presName="ConnectLine" presStyleLbl="sibTrans1D1" presStyleIdx="2" presStyleCnt="7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CEE70F26-4C29-4F64-AE5A-AC0BBFB9CE9B}" type="pres">
      <dgm:prSet presAssocID="{84EA4B8C-D6BF-43BE-ADA7-AB6393DF15A0}" presName="EmptyPlaceHolder" presStyleCnt="0"/>
      <dgm:spPr/>
    </dgm:pt>
    <dgm:pt modelId="{D8FD500E-984A-4965-8E2C-70CD7D671186}" type="pres">
      <dgm:prSet presAssocID="{BEE65D06-35D6-484C-A876-2E37F3D0640C}" presName="spaceBetweenRectangles" presStyleCnt="0"/>
      <dgm:spPr/>
    </dgm:pt>
    <dgm:pt modelId="{C55C1DFE-F22E-45B7-86F8-DA1EFF76FEB0}" type="pres">
      <dgm:prSet presAssocID="{696152AB-62FE-45B5-A116-C95747C193C0}" presName="composite" presStyleCnt="0"/>
      <dgm:spPr/>
    </dgm:pt>
    <dgm:pt modelId="{55843637-68E9-45EA-919D-7DEB1AFFFC9F}" type="pres">
      <dgm:prSet presAssocID="{696152AB-62FE-45B5-A116-C95747C193C0}" presName="ConnectorPoint" presStyleLbl="lnNode1" presStyleIdx="3" presStyleCnt="7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A6101BB-F91D-427D-A904-DDA6BD07DA28}" type="pres">
      <dgm:prSet presAssocID="{696152AB-62FE-45B5-A116-C95747C193C0}" presName="DropPinPlaceHolder" presStyleCnt="0"/>
      <dgm:spPr/>
    </dgm:pt>
    <dgm:pt modelId="{BBCF6202-9B8A-45C7-8378-05B09F0F3DA6}" type="pres">
      <dgm:prSet presAssocID="{696152AB-62FE-45B5-A116-C95747C193C0}" presName="DropPin" presStyleLbl="alignNode1" presStyleIdx="3" presStyleCnt="7"/>
      <dgm:spPr/>
    </dgm:pt>
    <dgm:pt modelId="{A65DA404-85D6-4DD5-B481-A2DC45E39BCC}" type="pres">
      <dgm:prSet presAssocID="{696152AB-62FE-45B5-A116-C95747C193C0}" presName="Ellipse" presStyleLbl="fgAcc1" presStyleIdx="4" presStyleCnt="8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564EF09-AFF2-4E87-8CE7-D601A67CE870}" type="pres">
      <dgm:prSet presAssocID="{696152AB-62FE-45B5-A116-C95747C193C0}" presName="L2TextContainer" presStyleLbl="revTx" presStyleIdx="6" presStyleCnt="14">
        <dgm:presLayoutVars>
          <dgm:bulletEnabled val="1"/>
        </dgm:presLayoutVars>
      </dgm:prSet>
      <dgm:spPr/>
    </dgm:pt>
    <dgm:pt modelId="{142FF6C4-94D8-46C0-85CA-D6B591F29EFA}" type="pres">
      <dgm:prSet presAssocID="{696152AB-62FE-45B5-A116-C95747C193C0}" presName="L1TextContainer" presStyleLbl="revTx" presStyleIdx="7" presStyleCnt="14">
        <dgm:presLayoutVars>
          <dgm:chMax val="1"/>
          <dgm:chPref val="1"/>
          <dgm:bulletEnabled val="1"/>
        </dgm:presLayoutVars>
      </dgm:prSet>
      <dgm:spPr/>
    </dgm:pt>
    <dgm:pt modelId="{E7EFAA15-5E46-467F-A168-A28B21A12848}" type="pres">
      <dgm:prSet presAssocID="{696152AB-62FE-45B5-A116-C95747C193C0}" presName="ConnectLine" presStyleLbl="sibTrans1D1" presStyleIdx="3" presStyleCnt="7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64AED8B-1AE9-4910-BB11-956F8970C78E}" type="pres">
      <dgm:prSet presAssocID="{696152AB-62FE-45B5-A116-C95747C193C0}" presName="EmptyPlaceHolder" presStyleCnt="0"/>
      <dgm:spPr/>
    </dgm:pt>
    <dgm:pt modelId="{9133642C-7E84-4B6D-9C4F-958943073431}" type="pres">
      <dgm:prSet presAssocID="{B7B1E8D4-12C9-43EB-AF98-B43E4F5B8235}" presName="spaceBetweenRectangles" presStyleCnt="0"/>
      <dgm:spPr/>
    </dgm:pt>
    <dgm:pt modelId="{D6A4C6A5-642C-4951-B341-7F5DC2074A5F}" type="pres">
      <dgm:prSet presAssocID="{AF93E514-8087-46A9-8E1D-6D00C8065327}" presName="composite" presStyleCnt="0"/>
      <dgm:spPr/>
    </dgm:pt>
    <dgm:pt modelId="{A200B55D-35A5-4607-8368-DE4672C63764}" type="pres">
      <dgm:prSet presAssocID="{AF93E514-8087-46A9-8E1D-6D00C8065327}" presName="ConnectorPoint" presStyleLbl="lnNode1" presStyleIdx="4" presStyleCnt="7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773E2DA-E223-4D8A-A878-67B196C1B132}" type="pres">
      <dgm:prSet presAssocID="{AF93E514-8087-46A9-8E1D-6D00C8065327}" presName="DropPinPlaceHolder" presStyleCnt="0"/>
      <dgm:spPr/>
    </dgm:pt>
    <dgm:pt modelId="{AD6446BF-E86B-4473-BC60-4D00B1FB73B4}" type="pres">
      <dgm:prSet presAssocID="{AF93E514-8087-46A9-8E1D-6D00C8065327}" presName="DropPin" presStyleLbl="alignNode1" presStyleIdx="4" presStyleCnt="7"/>
      <dgm:spPr/>
    </dgm:pt>
    <dgm:pt modelId="{3C779527-3540-4F05-BDE8-726413654344}" type="pres">
      <dgm:prSet presAssocID="{AF93E514-8087-46A9-8E1D-6D00C8065327}" presName="Ellipse" presStyleLbl="fgAcc1" presStyleIdx="5" presStyleCnt="8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99B6C86-3F16-4A95-8158-E06A9ADFCFAC}" type="pres">
      <dgm:prSet presAssocID="{AF93E514-8087-46A9-8E1D-6D00C8065327}" presName="L2TextContainer" presStyleLbl="revTx" presStyleIdx="8" presStyleCnt="14">
        <dgm:presLayoutVars>
          <dgm:bulletEnabled val="1"/>
        </dgm:presLayoutVars>
      </dgm:prSet>
      <dgm:spPr/>
    </dgm:pt>
    <dgm:pt modelId="{59F43F6F-50C7-4787-A3D1-E6E787A23733}" type="pres">
      <dgm:prSet presAssocID="{AF93E514-8087-46A9-8E1D-6D00C8065327}" presName="L1TextContainer" presStyleLbl="revTx" presStyleIdx="9" presStyleCnt="14">
        <dgm:presLayoutVars>
          <dgm:chMax val="1"/>
          <dgm:chPref val="1"/>
          <dgm:bulletEnabled val="1"/>
        </dgm:presLayoutVars>
      </dgm:prSet>
      <dgm:spPr/>
    </dgm:pt>
    <dgm:pt modelId="{F96E5734-821C-4154-9F76-A9BE53C946C5}" type="pres">
      <dgm:prSet presAssocID="{AF93E514-8087-46A9-8E1D-6D00C8065327}" presName="ConnectLine" presStyleLbl="sibTrans1D1" presStyleIdx="4" presStyleCnt="7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1958A5BE-6815-4793-AF8D-1DC2C9AB81F3}" type="pres">
      <dgm:prSet presAssocID="{AF93E514-8087-46A9-8E1D-6D00C8065327}" presName="EmptyPlaceHolder" presStyleCnt="0"/>
      <dgm:spPr/>
    </dgm:pt>
    <dgm:pt modelId="{C3FE2F9C-4482-448F-B49A-D8B0F9CE8282}" type="pres">
      <dgm:prSet presAssocID="{F590AF47-29A8-4F7B-8072-EBBA951A0C2C}" presName="spaceBetweenRectangles" presStyleCnt="0"/>
      <dgm:spPr/>
    </dgm:pt>
    <dgm:pt modelId="{69B6845E-FF69-4FD9-BF47-9512980FD625}" type="pres">
      <dgm:prSet presAssocID="{C03110C7-58C1-4F4D-9408-8A7CF5CA6508}" presName="composite" presStyleCnt="0"/>
      <dgm:spPr/>
    </dgm:pt>
    <dgm:pt modelId="{39430244-2C7A-456C-98FD-001E4A46D1E4}" type="pres">
      <dgm:prSet presAssocID="{C03110C7-58C1-4F4D-9408-8A7CF5CA6508}" presName="ConnectorPoint" presStyleLbl="lnNode1" presStyleIdx="5" presStyleCnt="7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D7F324E-9E3F-4414-8EBA-A72697C51375}" type="pres">
      <dgm:prSet presAssocID="{C03110C7-58C1-4F4D-9408-8A7CF5CA6508}" presName="DropPinPlaceHolder" presStyleCnt="0"/>
      <dgm:spPr/>
    </dgm:pt>
    <dgm:pt modelId="{731A4314-A2BF-4B71-8F6B-9A939FCFCBC9}" type="pres">
      <dgm:prSet presAssocID="{C03110C7-58C1-4F4D-9408-8A7CF5CA6508}" presName="DropPin" presStyleLbl="alignNode1" presStyleIdx="5" presStyleCnt="7"/>
      <dgm:spPr/>
    </dgm:pt>
    <dgm:pt modelId="{447388F3-6E92-416F-937E-DFEADCEB0981}" type="pres">
      <dgm:prSet presAssocID="{C03110C7-58C1-4F4D-9408-8A7CF5CA6508}" presName="Ellipse" presStyleLbl="fgAcc1" presStyleIdx="6" presStyleCnt="8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8525268-7097-43E5-8CAE-8B29F5108AB6}" type="pres">
      <dgm:prSet presAssocID="{C03110C7-58C1-4F4D-9408-8A7CF5CA6508}" presName="L2TextContainer" presStyleLbl="revTx" presStyleIdx="10" presStyleCnt="14">
        <dgm:presLayoutVars>
          <dgm:bulletEnabled val="1"/>
        </dgm:presLayoutVars>
      </dgm:prSet>
      <dgm:spPr/>
    </dgm:pt>
    <dgm:pt modelId="{C0F26568-96F5-4E7C-836F-236D71596939}" type="pres">
      <dgm:prSet presAssocID="{C03110C7-58C1-4F4D-9408-8A7CF5CA6508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03C92210-E72D-4458-AB77-7EB7D52A7E45}" type="pres">
      <dgm:prSet presAssocID="{C03110C7-58C1-4F4D-9408-8A7CF5CA6508}" presName="ConnectLine" presStyleLbl="sibTrans1D1" presStyleIdx="5" presStyleCnt="7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751E2F7-944F-406A-8A99-70ECFBDA4302}" type="pres">
      <dgm:prSet presAssocID="{C03110C7-58C1-4F4D-9408-8A7CF5CA6508}" presName="EmptyPlaceHolder" presStyleCnt="0"/>
      <dgm:spPr/>
    </dgm:pt>
    <dgm:pt modelId="{2CDB44AA-D921-4DEB-9044-9B49E8DA703D}" type="pres">
      <dgm:prSet presAssocID="{051361B9-65DA-4B52-B2BD-159AEE966AEB}" presName="spaceBetweenRectangles" presStyleCnt="0"/>
      <dgm:spPr/>
    </dgm:pt>
    <dgm:pt modelId="{CC541344-599F-4EF6-9F20-CEB8AA61BF00}" type="pres">
      <dgm:prSet presAssocID="{21835B2D-7FB1-4E29-8930-BB262EC60DB5}" presName="composite" presStyleCnt="0"/>
      <dgm:spPr/>
    </dgm:pt>
    <dgm:pt modelId="{D310F602-E0E1-40E3-B544-409BB6A6F060}" type="pres">
      <dgm:prSet presAssocID="{21835B2D-7FB1-4E29-8930-BB262EC60DB5}" presName="ConnectorPoint" presStyleLbl="lnNode1" presStyleIdx="6" presStyleCnt="7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F932D2B-C49D-430D-A01E-E0DCAF0AB6D9}" type="pres">
      <dgm:prSet presAssocID="{21835B2D-7FB1-4E29-8930-BB262EC60DB5}" presName="DropPinPlaceHolder" presStyleCnt="0"/>
      <dgm:spPr/>
    </dgm:pt>
    <dgm:pt modelId="{BD7C0AE9-263D-43F7-B4F4-2FC5B9540302}" type="pres">
      <dgm:prSet presAssocID="{21835B2D-7FB1-4E29-8930-BB262EC60DB5}" presName="DropPin" presStyleLbl="alignNode1" presStyleIdx="6" presStyleCnt="7"/>
      <dgm:spPr/>
    </dgm:pt>
    <dgm:pt modelId="{3214692A-D0D7-426B-9204-BAB399B72F58}" type="pres">
      <dgm:prSet presAssocID="{21835B2D-7FB1-4E29-8930-BB262EC60DB5}" presName="Ellipse" presStyleLbl="fgAcc1" presStyleIdx="7" presStyleCnt="8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FEA2621-51EA-429D-B987-47D858329D32}" type="pres">
      <dgm:prSet presAssocID="{21835B2D-7FB1-4E29-8930-BB262EC60DB5}" presName="L2TextContainer" presStyleLbl="revTx" presStyleIdx="12" presStyleCnt="14">
        <dgm:presLayoutVars>
          <dgm:bulletEnabled val="1"/>
        </dgm:presLayoutVars>
      </dgm:prSet>
      <dgm:spPr/>
    </dgm:pt>
    <dgm:pt modelId="{4F829564-F8B5-45B6-B4A9-2FB9F49C6F28}" type="pres">
      <dgm:prSet presAssocID="{21835B2D-7FB1-4E29-8930-BB262EC60DB5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8131F47E-0880-4567-9D06-0D536C47AF45}" type="pres">
      <dgm:prSet presAssocID="{21835B2D-7FB1-4E29-8930-BB262EC60DB5}" presName="ConnectLine" presStyleLbl="sibTrans1D1" presStyleIdx="6" presStyleCnt="7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1D5E31D-83B1-4113-962A-157CD6414E88}" type="pres">
      <dgm:prSet presAssocID="{21835B2D-7FB1-4E29-8930-BB262EC60DB5}" presName="EmptyPlaceHolder" presStyleCnt="0"/>
      <dgm:spPr/>
    </dgm:pt>
  </dgm:ptLst>
  <dgm:cxnLst>
    <dgm:cxn modelId="{2897C905-29CE-4D65-9FE7-3D4CFB61D4F1}" srcId="{58C23CFB-F0E3-41CE-92FD-A342544FD9E1}" destId="{696152AB-62FE-45B5-A116-C95747C193C0}" srcOrd="3" destOrd="0" parTransId="{CC5BE475-ABB6-4CF5-8DF1-0B36D28F48AF}" sibTransId="{B7B1E8D4-12C9-43EB-AF98-B43E4F5B8235}"/>
    <dgm:cxn modelId="{6A1EA109-0B11-4AD5-A23C-9A43D468055B}" type="presOf" srcId="{84EA4B8C-D6BF-43BE-ADA7-AB6393DF15A0}" destId="{7C08B763-AADC-4E21-9A40-266327DF01E6}" srcOrd="0" destOrd="0" presId="urn:microsoft.com/office/officeart/2017/3/layout/DropPinTimeline"/>
    <dgm:cxn modelId="{E1D0650F-0A94-4EA0-98FB-31F008F56C90}" srcId="{58C23CFB-F0E3-41CE-92FD-A342544FD9E1}" destId="{21835B2D-7FB1-4E29-8930-BB262EC60DB5}" srcOrd="6" destOrd="0" parTransId="{C00F163E-98EC-425E-917C-62F016F79C30}" sibTransId="{7046A6A3-391D-4634-8FCD-CF0116A48256}"/>
    <dgm:cxn modelId="{A1B4CE13-38BB-43D8-84EE-80FC2E8E062F}" type="presOf" srcId="{58C23CFB-F0E3-41CE-92FD-A342544FD9E1}" destId="{D2FFF2AC-30CD-4857-AE20-E79303A30A63}" srcOrd="0" destOrd="0" presId="urn:microsoft.com/office/officeart/2017/3/layout/DropPinTimeline"/>
    <dgm:cxn modelId="{C855A119-D91C-4B6A-BF86-07E4314EB859}" srcId="{58C23CFB-F0E3-41CE-92FD-A342544FD9E1}" destId="{F6A37174-CF9E-4C8C-91D5-FFFD9A7A4551}" srcOrd="1" destOrd="0" parTransId="{340E6EFF-DE1A-4E15-A075-D0EBCFD5EC23}" sibTransId="{0569555F-D31A-488E-8B0F-7912554B02C2}"/>
    <dgm:cxn modelId="{4DA3E22A-6371-4E96-AEE8-E2F586FFDC01}" type="presOf" srcId="{696152AB-62FE-45B5-A116-C95747C193C0}" destId="{142FF6C4-94D8-46C0-85CA-D6B591F29EFA}" srcOrd="0" destOrd="0" presId="urn:microsoft.com/office/officeart/2017/3/layout/DropPinTimeline"/>
    <dgm:cxn modelId="{BFA2D731-D60B-4945-8AF2-965E2E557960}" type="presOf" srcId="{AF93E514-8087-46A9-8E1D-6D00C8065327}" destId="{59F43F6F-50C7-4787-A3D1-E6E787A23733}" srcOrd="0" destOrd="0" presId="urn:microsoft.com/office/officeart/2017/3/layout/DropPinTimeline"/>
    <dgm:cxn modelId="{F18D5137-FC42-4CD7-A41C-4DC0D74F4442}" srcId="{58C23CFB-F0E3-41CE-92FD-A342544FD9E1}" destId="{AF93E514-8087-46A9-8E1D-6D00C8065327}" srcOrd="4" destOrd="0" parTransId="{F11DF32B-492F-4558-90BE-F8228F38D31A}" sibTransId="{F590AF47-29A8-4F7B-8072-EBBA951A0C2C}"/>
    <dgm:cxn modelId="{D089BF65-AC98-4FCE-89D9-948E2210CA6F}" srcId="{58C23CFB-F0E3-41CE-92FD-A342544FD9E1}" destId="{C03110C7-58C1-4F4D-9408-8A7CF5CA6508}" srcOrd="5" destOrd="0" parTransId="{5E43BAB6-6163-4ACB-A6EC-DFDC00A79E4C}" sibTransId="{051361B9-65DA-4B52-B2BD-159AEE966AEB}"/>
    <dgm:cxn modelId="{26C8964B-9026-4F31-ADB3-C45F38E88A0B}" srcId="{58C23CFB-F0E3-41CE-92FD-A342544FD9E1}" destId="{84EA4B8C-D6BF-43BE-ADA7-AB6393DF15A0}" srcOrd="2" destOrd="0" parTransId="{89BDF457-5017-4405-9C20-635F34CE9A66}" sibTransId="{BEE65D06-35D6-484C-A876-2E37F3D0640C}"/>
    <dgm:cxn modelId="{11C2EC58-B5FE-48CD-849F-91F9F2DDFAB3}" srcId="{58C23CFB-F0E3-41CE-92FD-A342544FD9E1}" destId="{2DE3B517-09EC-450B-9FCE-FFF78FD2362A}" srcOrd="0" destOrd="0" parTransId="{0021E9BB-8E8A-4CD7-90CA-2316E02C6057}" sibTransId="{E7A4715A-3464-4604-9ED0-85B6DEC99CFC}"/>
    <dgm:cxn modelId="{8B5644A5-B376-4B0A-845E-88541660AB66}" type="presOf" srcId="{F6A37174-CF9E-4C8C-91D5-FFFD9A7A4551}" destId="{A10209BC-3C4F-4059-917E-FC3DFDE9DFE1}" srcOrd="0" destOrd="0" presId="urn:microsoft.com/office/officeart/2017/3/layout/DropPinTimeline"/>
    <dgm:cxn modelId="{360F24D5-4B83-4D60-8CFB-5EE246D2E0B2}" type="presOf" srcId="{2DE3B517-09EC-450B-9FCE-FFF78FD2362A}" destId="{36395E36-3F31-4DDA-9D61-EA51D9898CBB}" srcOrd="0" destOrd="0" presId="urn:microsoft.com/office/officeart/2017/3/layout/DropPinTimeline"/>
    <dgm:cxn modelId="{ADB0CCE9-1157-4DB8-A041-3FBD25C28B12}" type="presOf" srcId="{21835B2D-7FB1-4E29-8930-BB262EC60DB5}" destId="{4F829564-F8B5-45B6-B4A9-2FB9F49C6F28}" srcOrd="0" destOrd="0" presId="urn:microsoft.com/office/officeart/2017/3/layout/DropPinTimeline"/>
    <dgm:cxn modelId="{CB2940EA-38A6-4662-BAFC-AA1EEEA90A66}" type="presOf" srcId="{C03110C7-58C1-4F4D-9408-8A7CF5CA6508}" destId="{C0F26568-96F5-4E7C-836F-236D71596939}" srcOrd="0" destOrd="0" presId="urn:microsoft.com/office/officeart/2017/3/layout/DropPinTimeline"/>
    <dgm:cxn modelId="{3BD4DD4A-842F-41B6-9F4B-040626F6B0CB}" type="presParOf" srcId="{D2FFF2AC-30CD-4857-AE20-E79303A30A63}" destId="{1B2247EA-6DFE-43F4-9BD1-D2B9B70C6D4F}" srcOrd="0" destOrd="0" presId="urn:microsoft.com/office/officeart/2017/3/layout/DropPinTimeline"/>
    <dgm:cxn modelId="{775607B1-D132-4795-8FDC-CE6EC5D4E869}" type="presParOf" srcId="{D2FFF2AC-30CD-4857-AE20-E79303A30A63}" destId="{B82F5685-EB44-46A6-9E9A-8FE135F11A62}" srcOrd="1" destOrd="0" presId="urn:microsoft.com/office/officeart/2017/3/layout/DropPinTimeline"/>
    <dgm:cxn modelId="{4B1A3B15-5A7D-42D5-B1AB-7D61B7F5837A}" type="presParOf" srcId="{B82F5685-EB44-46A6-9E9A-8FE135F11A62}" destId="{78F4D8D7-5636-46D4-84F6-331749B8B395}" srcOrd="0" destOrd="0" presId="urn:microsoft.com/office/officeart/2017/3/layout/DropPinTimeline"/>
    <dgm:cxn modelId="{D54C9FF8-8B21-4412-9683-5D13D18BD03E}" type="presParOf" srcId="{78F4D8D7-5636-46D4-84F6-331749B8B395}" destId="{3058CB28-111E-4E22-9799-E5EF150E8913}" srcOrd="0" destOrd="0" presId="urn:microsoft.com/office/officeart/2017/3/layout/DropPinTimeline"/>
    <dgm:cxn modelId="{46943455-67B0-461E-AAD6-93C0D88DFC8D}" type="presParOf" srcId="{78F4D8D7-5636-46D4-84F6-331749B8B395}" destId="{2505659F-FB5C-44E2-8581-BBE68736D837}" srcOrd="1" destOrd="0" presId="urn:microsoft.com/office/officeart/2017/3/layout/DropPinTimeline"/>
    <dgm:cxn modelId="{7AF8FDD9-CAD1-4ECE-A446-6436061AE776}" type="presParOf" srcId="{2505659F-FB5C-44E2-8581-BBE68736D837}" destId="{6C208C48-57D9-4791-A37D-A3DB13594A84}" srcOrd="0" destOrd="0" presId="urn:microsoft.com/office/officeart/2017/3/layout/DropPinTimeline"/>
    <dgm:cxn modelId="{ED2A3A79-4EB0-4ED3-AE07-080D3F6498DD}" type="presParOf" srcId="{2505659F-FB5C-44E2-8581-BBE68736D837}" destId="{A7EA027C-D76F-4832-8989-087BB0B95545}" srcOrd="1" destOrd="0" presId="urn:microsoft.com/office/officeart/2017/3/layout/DropPinTimeline"/>
    <dgm:cxn modelId="{D1347AB2-CBDA-467E-BFE6-CA13361166D6}" type="presParOf" srcId="{78F4D8D7-5636-46D4-84F6-331749B8B395}" destId="{1621E7C5-4D65-481E-B1EB-AF59E4214F57}" srcOrd="2" destOrd="0" presId="urn:microsoft.com/office/officeart/2017/3/layout/DropPinTimeline"/>
    <dgm:cxn modelId="{B7E260B9-21B7-4344-AB6A-F0F8366A77A8}" type="presParOf" srcId="{78F4D8D7-5636-46D4-84F6-331749B8B395}" destId="{36395E36-3F31-4DDA-9D61-EA51D9898CBB}" srcOrd="3" destOrd="0" presId="urn:microsoft.com/office/officeart/2017/3/layout/DropPinTimeline"/>
    <dgm:cxn modelId="{1A3B30C6-44F1-4F31-8732-55F25391472F}" type="presParOf" srcId="{78F4D8D7-5636-46D4-84F6-331749B8B395}" destId="{2A2C4334-10F3-49B2-A0AD-8767D9B0763A}" srcOrd="4" destOrd="0" presId="urn:microsoft.com/office/officeart/2017/3/layout/DropPinTimeline"/>
    <dgm:cxn modelId="{1A98BD1F-6B38-404A-84E1-EB50446C11D9}" type="presParOf" srcId="{78F4D8D7-5636-46D4-84F6-331749B8B395}" destId="{A4045726-910D-4DCD-9A15-1C6C4242279A}" srcOrd="5" destOrd="0" presId="urn:microsoft.com/office/officeart/2017/3/layout/DropPinTimeline"/>
    <dgm:cxn modelId="{40D87F0D-A6AF-4D2D-BCE2-C5FD001C7F7B}" type="presParOf" srcId="{B82F5685-EB44-46A6-9E9A-8FE135F11A62}" destId="{BD7FC114-A812-46B4-B063-2E1DB111417F}" srcOrd="1" destOrd="0" presId="urn:microsoft.com/office/officeart/2017/3/layout/DropPinTimeline"/>
    <dgm:cxn modelId="{A89A7E29-5596-4EDD-A682-1ED497584831}" type="presParOf" srcId="{B82F5685-EB44-46A6-9E9A-8FE135F11A62}" destId="{F0179767-6075-45D9-B849-F458ACC97C79}" srcOrd="2" destOrd="0" presId="urn:microsoft.com/office/officeart/2017/3/layout/DropPinTimeline"/>
    <dgm:cxn modelId="{BA11941F-6D94-4CCD-B426-C923CBD3BF31}" type="presParOf" srcId="{F0179767-6075-45D9-B849-F458ACC97C79}" destId="{0ABC8BCE-9A3B-43E8-AA1A-EB760A90AF78}" srcOrd="0" destOrd="0" presId="urn:microsoft.com/office/officeart/2017/3/layout/DropPinTimeline"/>
    <dgm:cxn modelId="{890F14C0-E1D3-4B34-B395-BE19E0EF84F6}" type="presParOf" srcId="{F0179767-6075-45D9-B849-F458ACC97C79}" destId="{79D4BFDF-CB22-43DB-8DB1-C0F0ADDCD655}" srcOrd="1" destOrd="0" presId="urn:microsoft.com/office/officeart/2017/3/layout/DropPinTimeline"/>
    <dgm:cxn modelId="{E76FB918-80BA-4BEE-9DBC-4678927BEA6D}" type="presParOf" srcId="{79D4BFDF-CB22-43DB-8DB1-C0F0ADDCD655}" destId="{E5FE7095-B3E7-4D9D-B3A0-3155048E9702}" srcOrd="0" destOrd="0" presId="urn:microsoft.com/office/officeart/2017/3/layout/DropPinTimeline"/>
    <dgm:cxn modelId="{700ECBDD-056A-46A3-A6B6-8D8643C0AB9E}" type="presParOf" srcId="{79D4BFDF-CB22-43DB-8DB1-C0F0ADDCD655}" destId="{F78E20DD-C9F8-49DD-AB9B-5B92388BFED5}" srcOrd="1" destOrd="0" presId="urn:microsoft.com/office/officeart/2017/3/layout/DropPinTimeline"/>
    <dgm:cxn modelId="{CF7504D0-C53B-4601-9BE5-17BC1CE6F83D}" type="presParOf" srcId="{F0179767-6075-45D9-B849-F458ACC97C79}" destId="{0D6899FA-49F6-404A-9977-C9C6832BFFCC}" srcOrd="2" destOrd="0" presId="urn:microsoft.com/office/officeart/2017/3/layout/DropPinTimeline"/>
    <dgm:cxn modelId="{B5A49B7A-931C-4DBB-9F49-CB88BFF6B01F}" type="presParOf" srcId="{F0179767-6075-45D9-B849-F458ACC97C79}" destId="{A10209BC-3C4F-4059-917E-FC3DFDE9DFE1}" srcOrd="3" destOrd="0" presId="urn:microsoft.com/office/officeart/2017/3/layout/DropPinTimeline"/>
    <dgm:cxn modelId="{1F57027C-E529-4CB3-9607-769E64BDCEC9}" type="presParOf" srcId="{F0179767-6075-45D9-B849-F458ACC97C79}" destId="{1F848156-339D-4DB2-99FE-A88CD2747BD6}" srcOrd="4" destOrd="0" presId="urn:microsoft.com/office/officeart/2017/3/layout/DropPinTimeline"/>
    <dgm:cxn modelId="{F6741B97-7EBA-4197-8366-98E0FC3AF96D}" type="presParOf" srcId="{F0179767-6075-45D9-B849-F458ACC97C79}" destId="{10015C9A-D606-4C68-AB48-3F57ADE1F42E}" srcOrd="5" destOrd="0" presId="urn:microsoft.com/office/officeart/2017/3/layout/DropPinTimeline"/>
    <dgm:cxn modelId="{0E53EE3C-E5D9-4572-B73B-09A5FAB9AD7C}" type="presParOf" srcId="{B82F5685-EB44-46A6-9E9A-8FE135F11A62}" destId="{B9BECDF3-BC46-4930-AD54-2B378859A890}" srcOrd="3" destOrd="0" presId="urn:microsoft.com/office/officeart/2017/3/layout/DropPinTimeline"/>
    <dgm:cxn modelId="{598A4B92-3CE4-47DB-B947-A8967A841467}" type="presParOf" srcId="{B82F5685-EB44-46A6-9E9A-8FE135F11A62}" destId="{599DF34D-CAFD-4CBE-B02C-54D60EB3644F}" srcOrd="4" destOrd="0" presId="urn:microsoft.com/office/officeart/2017/3/layout/DropPinTimeline"/>
    <dgm:cxn modelId="{EE3A4D8C-E64A-4814-8978-2EA6A92225B6}" type="presParOf" srcId="{599DF34D-CAFD-4CBE-B02C-54D60EB3644F}" destId="{B7C26CD3-8978-4280-8F51-8C1A6E42A462}" srcOrd="0" destOrd="0" presId="urn:microsoft.com/office/officeart/2017/3/layout/DropPinTimeline"/>
    <dgm:cxn modelId="{B30A1BA7-AEB8-4D7E-A6CB-1D3FD6BA10F4}" type="presParOf" srcId="{599DF34D-CAFD-4CBE-B02C-54D60EB3644F}" destId="{073BE2E2-0662-4978-BE45-11B47BFA6C75}" srcOrd="1" destOrd="0" presId="urn:microsoft.com/office/officeart/2017/3/layout/DropPinTimeline"/>
    <dgm:cxn modelId="{6DD1A092-F92A-47D7-87F6-64E55C86650B}" type="presParOf" srcId="{073BE2E2-0662-4978-BE45-11B47BFA6C75}" destId="{1BFCD3B7-EA68-428E-ABB8-D4A75A928FD4}" srcOrd="0" destOrd="0" presId="urn:microsoft.com/office/officeart/2017/3/layout/DropPinTimeline"/>
    <dgm:cxn modelId="{71541FEB-FBA5-437E-B31A-EF5987181C4F}" type="presParOf" srcId="{073BE2E2-0662-4978-BE45-11B47BFA6C75}" destId="{CFBB2454-D801-45B2-A8BE-9392511286C4}" srcOrd="1" destOrd="0" presId="urn:microsoft.com/office/officeart/2017/3/layout/DropPinTimeline"/>
    <dgm:cxn modelId="{80BE364C-80DC-428F-AAF3-90C973715E91}" type="presParOf" srcId="{599DF34D-CAFD-4CBE-B02C-54D60EB3644F}" destId="{F91E4018-BD05-4F30-B613-8C5354CCB093}" srcOrd="2" destOrd="0" presId="urn:microsoft.com/office/officeart/2017/3/layout/DropPinTimeline"/>
    <dgm:cxn modelId="{D99BBB4D-F7C2-4199-A80D-04BB871E684A}" type="presParOf" srcId="{599DF34D-CAFD-4CBE-B02C-54D60EB3644F}" destId="{7C08B763-AADC-4E21-9A40-266327DF01E6}" srcOrd="3" destOrd="0" presId="urn:microsoft.com/office/officeart/2017/3/layout/DropPinTimeline"/>
    <dgm:cxn modelId="{67A0D5B7-ADD0-4057-B13E-C3827D964286}" type="presParOf" srcId="{599DF34D-CAFD-4CBE-B02C-54D60EB3644F}" destId="{0AFB05FF-64CC-409C-950E-8AECAAFE78EF}" srcOrd="4" destOrd="0" presId="urn:microsoft.com/office/officeart/2017/3/layout/DropPinTimeline"/>
    <dgm:cxn modelId="{82E17B88-35BA-4FE3-804A-7566F8894B3F}" type="presParOf" srcId="{599DF34D-CAFD-4CBE-B02C-54D60EB3644F}" destId="{CEE70F26-4C29-4F64-AE5A-AC0BBFB9CE9B}" srcOrd="5" destOrd="0" presId="urn:microsoft.com/office/officeart/2017/3/layout/DropPinTimeline"/>
    <dgm:cxn modelId="{FF032B46-8979-4290-82FA-3A50D34E61C2}" type="presParOf" srcId="{B82F5685-EB44-46A6-9E9A-8FE135F11A62}" destId="{D8FD500E-984A-4965-8E2C-70CD7D671186}" srcOrd="5" destOrd="0" presId="urn:microsoft.com/office/officeart/2017/3/layout/DropPinTimeline"/>
    <dgm:cxn modelId="{ED1E6348-63FE-4040-BE3C-ADBC32E902AE}" type="presParOf" srcId="{B82F5685-EB44-46A6-9E9A-8FE135F11A62}" destId="{C55C1DFE-F22E-45B7-86F8-DA1EFF76FEB0}" srcOrd="6" destOrd="0" presId="urn:microsoft.com/office/officeart/2017/3/layout/DropPinTimeline"/>
    <dgm:cxn modelId="{5B467C9E-BC7B-4421-B5B0-CEE50CC67E35}" type="presParOf" srcId="{C55C1DFE-F22E-45B7-86F8-DA1EFF76FEB0}" destId="{55843637-68E9-45EA-919D-7DEB1AFFFC9F}" srcOrd="0" destOrd="0" presId="urn:microsoft.com/office/officeart/2017/3/layout/DropPinTimeline"/>
    <dgm:cxn modelId="{3676A7E5-AED2-478E-9351-F49FA7A95870}" type="presParOf" srcId="{C55C1DFE-F22E-45B7-86F8-DA1EFF76FEB0}" destId="{5A6101BB-F91D-427D-A904-DDA6BD07DA28}" srcOrd="1" destOrd="0" presId="urn:microsoft.com/office/officeart/2017/3/layout/DropPinTimeline"/>
    <dgm:cxn modelId="{12EBAE64-26AB-4F86-9DD7-4FC16AA0E861}" type="presParOf" srcId="{5A6101BB-F91D-427D-A904-DDA6BD07DA28}" destId="{BBCF6202-9B8A-45C7-8378-05B09F0F3DA6}" srcOrd="0" destOrd="0" presId="urn:microsoft.com/office/officeart/2017/3/layout/DropPinTimeline"/>
    <dgm:cxn modelId="{63A1EE2E-3573-4148-B91E-BAC977A69FD1}" type="presParOf" srcId="{5A6101BB-F91D-427D-A904-DDA6BD07DA28}" destId="{A65DA404-85D6-4DD5-B481-A2DC45E39BCC}" srcOrd="1" destOrd="0" presId="urn:microsoft.com/office/officeart/2017/3/layout/DropPinTimeline"/>
    <dgm:cxn modelId="{586F0D47-744A-47C0-BAC0-DDAA2FF502B6}" type="presParOf" srcId="{C55C1DFE-F22E-45B7-86F8-DA1EFF76FEB0}" destId="{C564EF09-AFF2-4E87-8CE7-D601A67CE870}" srcOrd="2" destOrd="0" presId="urn:microsoft.com/office/officeart/2017/3/layout/DropPinTimeline"/>
    <dgm:cxn modelId="{BD3E7650-87DC-46C3-930F-77154AE72113}" type="presParOf" srcId="{C55C1DFE-F22E-45B7-86F8-DA1EFF76FEB0}" destId="{142FF6C4-94D8-46C0-85CA-D6B591F29EFA}" srcOrd="3" destOrd="0" presId="urn:microsoft.com/office/officeart/2017/3/layout/DropPinTimeline"/>
    <dgm:cxn modelId="{A65B0479-85BB-4502-8F87-88F94A732E67}" type="presParOf" srcId="{C55C1DFE-F22E-45B7-86F8-DA1EFF76FEB0}" destId="{E7EFAA15-5E46-467F-A168-A28B21A12848}" srcOrd="4" destOrd="0" presId="urn:microsoft.com/office/officeart/2017/3/layout/DropPinTimeline"/>
    <dgm:cxn modelId="{0EABA400-02D9-4DDA-BEC3-C9E79B122D2B}" type="presParOf" srcId="{C55C1DFE-F22E-45B7-86F8-DA1EFF76FEB0}" destId="{D64AED8B-1AE9-4910-BB11-956F8970C78E}" srcOrd="5" destOrd="0" presId="urn:microsoft.com/office/officeart/2017/3/layout/DropPinTimeline"/>
    <dgm:cxn modelId="{86767751-0537-45AD-BB64-C56251AFB72B}" type="presParOf" srcId="{B82F5685-EB44-46A6-9E9A-8FE135F11A62}" destId="{9133642C-7E84-4B6D-9C4F-958943073431}" srcOrd="7" destOrd="0" presId="urn:microsoft.com/office/officeart/2017/3/layout/DropPinTimeline"/>
    <dgm:cxn modelId="{D5FB385A-89B9-474A-8A2C-972AFD60E639}" type="presParOf" srcId="{B82F5685-EB44-46A6-9E9A-8FE135F11A62}" destId="{D6A4C6A5-642C-4951-B341-7F5DC2074A5F}" srcOrd="8" destOrd="0" presId="urn:microsoft.com/office/officeart/2017/3/layout/DropPinTimeline"/>
    <dgm:cxn modelId="{AEB2F9B5-2A6E-4730-B289-C6D7A78E3D76}" type="presParOf" srcId="{D6A4C6A5-642C-4951-B341-7F5DC2074A5F}" destId="{A200B55D-35A5-4607-8368-DE4672C63764}" srcOrd="0" destOrd="0" presId="urn:microsoft.com/office/officeart/2017/3/layout/DropPinTimeline"/>
    <dgm:cxn modelId="{69FC713B-D154-40F2-9037-108DA5FC7808}" type="presParOf" srcId="{D6A4C6A5-642C-4951-B341-7F5DC2074A5F}" destId="{3773E2DA-E223-4D8A-A878-67B196C1B132}" srcOrd="1" destOrd="0" presId="urn:microsoft.com/office/officeart/2017/3/layout/DropPinTimeline"/>
    <dgm:cxn modelId="{4C48F922-6F7E-4CC8-83F8-34B3995B5191}" type="presParOf" srcId="{3773E2DA-E223-4D8A-A878-67B196C1B132}" destId="{AD6446BF-E86B-4473-BC60-4D00B1FB73B4}" srcOrd="0" destOrd="0" presId="urn:microsoft.com/office/officeart/2017/3/layout/DropPinTimeline"/>
    <dgm:cxn modelId="{B756D7FE-CE50-483D-BFC7-4D71AA5ACE07}" type="presParOf" srcId="{3773E2DA-E223-4D8A-A878-67B196C1B132}" destId="{3C779527-3540-4F05-BDE8-726413654344}" srcOrd="1" destOrd="0" presId="urn:microsoft.com/office/officeart/2017/3/layout/DropPinTimeline"/>
    <dgm:cxn modelId="{43B215C1-1AA9-4C8C-B039-0250077A8970}" type="presParOf" srcId="{D6A4C6A5-642C-4951-B341-7F5DC2074A5F}" destId="{599B6C86-3F16-4A95-8158-E06A9ADFCFAC}" srcOrd="2" destOrd="0" presId="urn:microsoft.com/office/officeart/2017/3/layout/DropPinTimeline"/>
    <dgm:cxn modelId="{20804734-FB4F-4A91-A9AC-FC38145A06E9}" type="presParOf" srcId="{D6A4C6A5-642C-4951-B341-7F5DC2074A5F}" destId="{59F43F6F-50C7-4787-A3D1-E6E787A23733}" srcOrd="3" destOrd="0" presId="urn:microsoft.com/office/officeart/2017/3/layout/DropPinTimeline"/>
    <dgm:cxn modelId="{E5CC38E3-BA38-4C3E-9781-75255B3447A5}" type="presParOf" srcId="{D6A4C6A5-642C-4951-B341-7F5DC2074A5F}" destId="{F96E5734-821C-4154-9F76-A9BE53C946C5}" srcOrd="4" destOrd="0" presId="urn:microsoft.com/office/officeart/2017/3/layout/DropPinTimeline"/>
    <dgm:cxn modelId="{CDA463FD-72EA-42AF-BC65-3B17C1DD22A7}" type="presParOf" srcId="{D6A4C6A5-642C-4951-B341-7F5DC2074A5F}" destId="{1958A5BE-6815-4793-AF8D-1DC2C9AB81F3}" srcOrd="5" destOrd="0" presId="urn:microsoft.com/office/officeart/2017/3/layout/DropPinTimeline"/>
    <dgm:cxn modelId="{8ABFD9E2-D722-4D1C-B1C4-971D1C06C828}" type="presParOf" srcId="{B82F5685-EB44-46A6-9E9A-8FE135F11A62}" destId="{C3FE2F9C-4482-448F-B49A-D8B0F9CE8282}" srcOrd="9" destOrd="0" presId="urn:microsoft.com/office/officeart/2017/3/layout/DropPinTimeline"/>
    <dgm:cxn modelId="{A69925DC-DEBB-43A6-8842-635AFA54744F}" type="presParOf" srcId="{B82F5685-EB44-46A6-9E9A-8FE135F11A62}" destId="{69B6845E-FF69-4FD9-BF47-9512980FD625}" srcOrd="10" destOrd="0" presId="urn:microsoft.com/office/officeart/2017/3/layout/DropPinTimeline"/>
    <dgm:cxn modelId="{F4E0E897-64CA-4E59-8B60-E7F1123F6378}" type="presParOf" srcId="{69B6845E-FF69-4FD9-BF47-9512980FD625}" destId="{39430244-2C7A-456C-98FD-001E4A46D1E4}" srcOrd="0" destOrd="0" presId="urn:microsoft.com/office/officeart/2017/3/layout/DropPinTimeline"/>
    <dgm:cxn modelId="{3B6A90E8-C8C8-4388-94EE-F70A5CFDFE40}" type="presParOf" srcId="{69B6845E-FF69-4FD9-BF47-9512980FD625}" destId="{ED7F324E-9E3F-4414-8EBA-A72697C51375}" srcOrd="1" destOrd="0" presId="urn:microsoft.com/office/officeart/2017/3/layout/DropPinTimeline"/>
    <dgm:cxn modelId="{866CD68B-CA95-41F0-85D6-D7923EE72AD9}" type="presParOf" srcId="{ED7F324E-9E3F-4414-8EBA-A72697C51375}" destId="{731A4314-A2BF-4B71-8F6B-9A939FCFCBC9}" srcOrd="0" destOrd="0" presId="urn:microsoft.com/office/officeart/2017/3/layout/DropPinTimeline"/>
    <dgm:cxn modelId="{BEC02030-1A25-4E04-8F70-9AF023DACDD5}" type="presParOf" srcId="{ED7F324E-9E3F-4414-8EBA-A72697C51375}" destId="{447388F3-6E92-416F-937E-DFEADCEB0981}" srcOrd="1" destOrd="0" presId="urn:microsoft.com/office/officeart/2017/3/layout/DropPinTimeline"/>
    <dgm:cxn modelId="{EBD1B547-40F1-4DC5-9D5C-319210513359}" type="presParOf" srcId="{69B6845E-FF69-4FD9-BF47-9512980FD625}" destId="{C8525268-7097-43E5-8CAE-8B29F5108AB6}" srcOrd="2" destOrd="0" presId="urn:microsoft.com/office/officeart/2017/3/layout/DropPinTimeline"/>
    <dgm:cxn modelId="{000B6459-9D3A-4BA7-AE29-B5AF1B59E5EA}" type="presParOf" srcId="{69B6845E-FF69-4FD9-BF47-9512980FD625}" destId="{C0F26568-96F5-4E7C-836F-236D71596939}" srcOrd="3" destOrd="0" presId="urn:microsoft.com/office/officeart/2017/3/layout/DropPinTimeline"/>
    <dgm:cxn modelId="{118CE6A1-4D33-424D-9F99-5B3ECFB7D43E}" type="presParOf" srcId="{69B6845E-FF69-4FD9-BF47-9512980FD625}" destId="{03C92210-E72D-4458-AB77-7EB7D52A7E45}" srcOrd="4" destOrd="0" presId="urn:microsoft.com/office/officeart/2017/3/layout/DropPinTimeline"/>
    <dgm:cxn modelId="{7AF77729-50E5-4700-93CE-B7CEC962F221}" type="presParOf" srcId="{69B6845E-FF69-4FD9-BF47-9512980FD625}" destId="{8751E2F7-944F-406A-8A99-70ECFBDA4302}" srcOrd="5" destOrd="0" presId="urn:microsoft.com/office/officeart/2017/3/layout/DropPinTimeline"/>
    <dgm:cxn modelId="{A673FE13-ADEF-4F85-8F5E-09E9E2A62413}" type="presParOf" srcId="{B82F5685-EB44-46A6-9E9A-8FE135F11A62}" destId="{2CDB44AA-D921-4DEB-9044-9B49E8DA703D}" srcOrd="11" destOrd="0" presId="urn:microsoft.com/office/officeart/2017/3/layout/DropPinTimeline"/>
    <dgm:cxn modelId="{308FA010-35C6-4D8B-8960-0F0D8D7E2FEB}" type="presParOf" srcId="{B82F5685-EB44-46A6-9E9A-8FE135F11A62}" destId="{CC541344-599F-4EF6-9F20-CEB8AA61BF00}" srcOrd="12" destOrd="0" presId="urn:microsoft.com/office/officeart/2017/3/layout/DropPinTimeline"/>
    <dgm:cxn modelId="{A755C9E6-E264-40AC-B035-B9DC56132941}" type="presParOf" srcId="{CC541344-599F-4EF6-9F20-CEB8AA61BF00}" destId="{D310F602-E0E1-40E3-B544-409BB6A6F060}" srcOrd="0" destOrd="0" presId="urn:microsoft.com/office/officeart/2017/3/layout/DropPinTimeline"/>
    <dgm:cxn modelId="{8CF167F5-440F-4098-9C5B-482E8D0E63C9}" type="presParOf" srcId="{CC541344-599F-4EF6-9F20-CEB8AA61BF00}" destId="{AF932D2B-C49D-430D-A01E-E0DCAF0AB6D9}" srcOrd="1" destOrd="0" presId="urn:microsoft.com/office/officeart/2017/3/layout/DropPinTimeline"/>
    <dgm:cxn modelId="{11C4DE2A-4014-4CEC-8CA9-D4B62B7E9C19}" type="presParOf" srcId="{AF932D2B-C49D-430D-A01E-E0DCAF0AB6D9}" destId="{BD7C0AE9-263D-43F7-B4F4-2FC5B9540302}" srcOrd="0" destOrd="0" presId="urn:microsoft.com/office/officeart/2017/3/layout/DropPinTimeline"/>
    <dgm:cxn modelId="{651E4E90-8215-438C-A45C-09252991C1D4}" type="presParOf" srcId="{AF932D2B-C49D-430D-A01E-E0DCAF0AB6D9}" destId="{3214692A-D0D7-426B-9204-BAB399B72F58}" srcOrd="1" destOrd="0" presId="urn:microsoft.com/office/officeart/2017/3/layout/DropPinTimeline"/>
    <dgm:cxn modelId="{9A19E0CB-8FE0-4066-9909-A65D4DC869BF}" type="presParOf" srcId="{CC541344-599F-4EF6-9F20-CEB8AA61BF00}" destId="{EFEA2621-51EA-429D-B987-47D858329D32}" srcOrd="2" destOrd="0" presId="urn:microsoft.com/office/officeart/2017/3/layout/DropPinTimeline"/>
    <dgm:cxn modelId="{F53BF7C0-884B-4DDC-A4F5-5BAC041E9A24}" type="presParOf" srcId="{CC541344-599F-4EF6-9F20-CEB8AA61BF00}" destId="{4F829564-F8B5-45B6-B4A9-2FB9F49C6F28}" srcOrd="3" destOrd="0" presId="urn:microsoft.com/office/officeart/2017/3/layout/DropPinTimeline"/>
    <dgm:cxn modelId="{779C1924-61B9-4247-A0F4-904A3B670FA1}" type="presParOf" srcId="{CC541344-599F-4EF6-9F20-CEB8AA61BF00}" destId="{8131F47E-0880-4567-9D06-0D536C47AF45}" srcOrd="4" destOrd="0" presId="urn:microsoft.com/office/officeart/2017/3/layout/DropPinTimeline"/>
    <dgm:cxn modelId="{A7D2A1E6-8558-44E9-A006-F7551FBFD43E}" type="presParOf" srcId="{CC541344-599F-4EF6-9F20-CEB8AA61BF00}" destId="{D1D5E31D-83B1-4113-962A-157CD6414E88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4FD1D-7938-4166-9A5C-4BE81EE7D873}">
      <dsp:nvSpPr>
        <dsp:cNvPr id="0" name=""/>
        <dsp:cNvSpPr/>
      </dsp:nvSpPr>
      <dsp:spPr>
        <a:xfrm>
          <a:off x="8150" y="748188"/>
          <a:ext cx="2435974" cy="146158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bg1"/>
              </a:solidFill>
              <a:latin typeface="Calibri Light" panose="020F0302020204030204"/>
            </a:rPr>
            <a:t>Project details</a:t>
          </a:r>
          <a:endParaRPr lang="en-US" sz="2400" b="1" kern="1200">
            <a:solidFill>
              <a:schemeClr val="bg1"/>
            </a:solidFill>
          </a:endParaRPr>
        </a:p>
      </dsp:txBody>
      <dsp:txXfrm>
        <a:off x="50958" y="790996"/>
        <a:ext cx="2350358" cy="1375968"/>
      </dsp:txXfrm>
    </dsp:sp>
    <dsp:sp modelId="{79F2DE73-1D68-4D1E-B4F4-F7452FAE7CAA}">
      <dsp:nvSpPr>
        <dsp:cNvPr id="0" name=""/>
        <dsp:cNvSpPr/>
      </dsp:nvSpPr>
      <dsp:spPr>
        <a:xfrm>
          <a:off x="2658490" y="1176920"/>
          <a:ext cx="516426" cy="60412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/>
        </a:p>
      </dsp:txBody>
      <dsp:txXfrm>
        <a:off x="2658490" y="1297744"/>
        <a:ext cx="361498" cy="362473"/>
      </dsp:txXfrm>
    </dsp:sp>
    <dsp:sp modelId="{FFEFC141-DC14-4526-8165-AF7799C77440}">
      <dsp:nvSpPr>
        <dsp:cNvPr id="0" name=""/>
        <dsp:cNvSpPr/>
      </dsp:nvSpPr>
      <dsp:spPr>
        <a:xfrm>
          <a:off x="3418515" y="748188"/>
          <a:ext cx="2435974" cy="146158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bg1"/>
              </a:solidFill>
              <a:latin typeface="Calibri Light" panose="020F0302020204030204"/>
            </a:rPr>
            <a:t>Desk study</a:t>
          </a:r>
          <a:endParaRPr lang="en-US" sz="2400" b="1" kern="1200">
            <a:solidFill>
              <a:schemeClr val="bg1"/>
            </a:solidFill>
          </a:endParaRPr>
        </a:p>
      </dsp:txBody>
      <dsp:txXfrm>
        <a:off x="3461323" y="790996"/>
        <a:ext cx="2350358" cy="1375968"/>
      </dsp:txXfrm>
    </dsp:sp>
    <dsp:sp modelId="{176BD935-8AC4-4E86-AEF4-F8B31694B1FB}">
      <dsp:nvSpPr>
        <dsp:cNvPr id="0" name=""/>
        <dsp:cNvSpPr/>
      </dsp:nvSpPr>
      <dsp:spPr>
        <a:xfrm>
          <a:off x="6068855" y="1176920"/>
          <a:ext cx="516426" cy="60412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/>
        </a:p>
      </dsp:txBody>
      <dsp:txXfrm>
        <a:off x="6068855" y="1297744"/>
        <a:ext cx="361498" cy="362473"/>
      </dsp:txXfrm>
    </dsp:sp>
    <dsp:sp modelId="{B28A7D2C-B301-47F3-9E3B-5C661E099C5B}">
      <dsp:nvSpPr>
        <dsp:cNvPr id="0" name=""/>
        <dsp:cNvSpPr/>
      </dsp:nvSpPr>
      <dsp:spPr>
        <a:xfrm>
          <a:off x="6828879" y="748188"/>
          <a:ext cx="2435974" cy="146158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bg1"/>
              </a:solidFill>
              <a:latin typeface="Calibri Light" panose="020F0302020204030204"/>
            </a:rPr>
            <a:t>Field survey</a:t>
          </a:r>
          <a:endParaRPr lang="en-US" sz="2400" b="1" kern="1200">
            <a:solidFill>
              <a:schemeClr val="bg1"/>
            </a:solidFill>
          </a:endParaRPr>
        </a:p>
      </dsp:txBody>
      <dsp:txXfrm>
        <a:off x="6871687" y="790996"/>
        <a:ext cx="2350358" cy="1375968"/>
      </dsp:txXfrm>
    </dsp:sp>
    <dsp:sp modelId="{6DFDA449-B2E4-4432-A4B9-D3B3A444C5BE}">
      <dsp:nvSpPr>
        <dsp:cNvPr id="0" name=""/>
        <dsp:cNvSpPr/>
      </dsp:nvSpPr>
      <dsp:spPr>
        <a:xfrm rot="5400000">
          <a:off x="7788654" y="2380291"/>
          <a:ext cx="516426" cy="60412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/>
        </a:p>
      </dsp:txBody>
      <dsp:txXfrm rot="-5400000">
        <a:off x="7865631" y="2424138"/>
        <a:ext cx="362473" cy="361498"/>
      </dsp:txXfrm>
    </dsp:sp>
    <dsp:sp modelId="{B7B23A46-7602-4668-9BD7-5427377B5B83}">
      <dsp:nvSpPr>
        <dsp:cNvPr id="0" name=""/>
        <dsp:cNvSpPr/>
      </dsp:nvSpPr>
      <dsp:spPr>
        <a:xfrm>
          <a:off x="6828879" y="3184163"/>
          <a:ext cx="2435974" cy="146158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bg1"/>
              </a:solidFill>
              <a:latin typeface="Calibri Light" panose="020F0302020204030204"/>
            </a:rPr>
            <a:t>Inventory of hazardous elements</a:t>
          </a:r>
          <a:endParaRPr lang="en-US" sz="2400" b="1" kern="1200">
            <a:solidFill>
              <a:schemeClr val="bg1"/>
            </a:solidFill>
          </a:endParaRPr>
        </a:p>
      </dsp:txBody>
      <dsp:txXfrm>
        <a:off x="6871687" y="3226971"/>
        <a:ext cx="2350358" cy="1375968"/>
      </dsp:txXfrm>
    </dsp:sp>
    <dsp:sp modelId="{7BCAE5A4-7133-4EBF-8725-F07C0BED9C5C}">
      <dsp:nvSpPr>
        <dsp:cNvPr id="0" name=""/>
        <dsp:cNvSpPr/>
      </dsp:nvSpPr>
      <dsp:spPr>
        <a:xfrm rot="10800000">
          <a:off x="6098087" y="3612895"/>
          <a:ext cx="516426" cy="60412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/>
        </a:p>
      </dsp:txBody>
      <dsp:txXfrm rot="10800000">
        <a:off x="6253015" y="3733719"/>
        <a:ext cx="361498" cy="362473"/>
      </dsp:txXfrm>
    </dsp:sp>
    <dsp:sp modelId="{53A37EBE-D850-4C68-8F26-119BEB036391}">
      <dsp:nvSpPr>
        <dsp:cNvPr id="0" name=""/>
        <dsp:cNvSpPr/>
      </dsp:nvSpPr>
      <dsp:spPr>
        <a:xfrm>
          <a:off x="3418515" y="3184163"/>
          <a:ext cx="2435974" cy="146158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bg1"/>
              </a:solidFill>
              <a:latin typeface="Calibri Light" panose="020F0302020204030204"/>
            </a:rPr>
            <a:t>Inventory of non-hazardous reusable elements</a:t>
          </a:r>
        </a:p>
      </dsp:txBody>
      <dsp:txXfrm>
        <a:off x="3461323" y="3226971"/>
        <a:ext cx="2350358" cy="1375968"/>
      </dsp:txXfrm>
    </dsp:sp>
    <dsp:sp modelId="{74471E10-F141-4DCE-80F6-D409CB632690}">
      <dsp:nvSpPr>
        <dsp:cNvPr id="0" name=""/>
        <dsp:cNvSpPr/>
      </dsp:nvSpPr>
      <dsp:spPr>
        <a:xfrm rot="10800000">
          <a:off x="2687722" y="3612895"/>
          <a:ext cx="516426" cy="60412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/>
        </a:p>
      </dsp:txBody>
      <dsp:txXfrm rot="10800000">
        <a:off x="2842650" y="3733719"/>
        <a:ext cx="361498" cy="362473"/>
      </dsp:txXfrm>
    </dsp:sp>
    <dsp:sp modelId="{7D691189-0FA3-488A-B17E-969F6C80CCF0}">
      <dsp:nvSpPr>
        <dsp:cNvPr id="0" name=""/>
        <dsp:cNvSpPr/>
      </dsp:nvSpPr>
      <dsp:spPr>
        <a:xfrm>
          <a:off x="8150" y="3184163"/>
          <a:ext cx="2435974" cy="146158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bg1"/>
              </a:solidFill>
              <a:latin typeface="Calibri Light" panose="020F0302020204030204"/>
            </a:rPr>
            <a:t>Inventory of non-hazardous non reusable elements</a:t>
          </a:r>
          <a:endParaRPr lang="en-US" sz="2400" b="1" kern="1200">
            <a:solidFill>
              <a:schemeClr val="bg1"/>
            </a:solidFill>
          </a:endParaRPr>
        </a:p>
      </dsp:txBody>
      <dsp:txXfrm>
        <a:off x="50958" y="3226971"/>
        <a:ext cx="2350358" cy="13759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E1C44-8306-4F90-ACEE-20A148BF0240}">
      <dsp:nvSpPr>
        <dsp:cNvPr id="0" name=""/>
        <dsp:cNvSpPr/>
      </dsp:nvSpPr>
      <dsp:spPr>
        <a:xfrm>
          <a:off x="4242319" y="1903489"/>
          <a:ext cx="1752181" cy="1762257"/>
        </a:xfrm>
        <a:prstGeom prst="ellipse">
          <a:avLst/>
        </a:prstGeom>
        <a:solidFill>
          <a:srgbClr val="005F6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Barriers</a:t>
          </a:r>
        </a:p>
      </dsp:txBody>
      <dsp:txXfrm>
        <a:off x="4498920" y="2161566"/>
        <a:ext cx="1238979" cy="1246103"/>
      </dsp:txXfrm>
    </dsp:sp>
    <dsp:sp modelId="{670AA7F3-0464-4C5A-B70A-2AA69B5F2A0E}">
      <dsp:nvSpPr>
        <dsp:cNvPr id="0" name=""/>
        <dsp:cNvSpPr/>
      </dsp:nvSpPr>
      <dsp:spPr>
        <a:xfrm rot="16200000">
          <a:off x="5002910" y="1443131"/>
          <a:ext cx="230998" cy="497945"/>
        </a:xfrm>
        <a:prstGeom prst="rightArrow">
          <a:avLst>
            <a:gd name="adj1" fmla="val 60000"/>
            <a:gd name="adj2" fmla="val 50000"/>
          </a:avLst>
        </a:prstGeom>
        <a:solidFill>
          <a:srgbClr val="D3F5E9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37560" y="1577370"/>
        <a:ext cx="161699" cy="298767"/>
      </dsp:txXfrm>
    </dsp:sp>
    <dsp:sp modelId="{876AFAB0-11F1-42C5-9E93-C9FD94B81514}">
      <dsp:nvSpPr>
        <dsp:cNvPr id="0" name=""/>
        <dsp:cNvSpPr/>
      </dsp:nvSpPr>
      <dsp:spPr>
        <a:xfrm>
          <a:off x="4386137" y="3098"/>
          <a:ext cx="1464545" cy="1464545"/>
        </a:xfrm>
        <a:prstGeom prst="ellipse">
          <a:avLst/>
        </a:prstGeom>
        <a:solidFill>
          <a:srgbClr val="7AE1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Assumptions of increased costs</a:t>
          </a:r>
        </a:p>
      </dsp:txBody>
      <dsp:txXfrm>
        <a:off x="4600615" y="217576"/>
        <a:ext cx="1035589" cy="1035589"/>
      </dsp:txXfrm>
    </dsp:sp>
    <dsp:sp modelId="{3B83E421-A7E6-4930-A76A-B5D9F0A21F2D}">
      <dsp:nvSpPr>
        <dsp:cNvPr id="0" name=""/>
        <dsp:cNvSpPr/>
      </dsp:nvSpPr>
      <dsp:spPr>
        <a:xfrm rot="19800000">
          <a:off x="5946363" y="1990363"/>
          <a:ext cx="233005" cy="4979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kern="1200"/>
        </a:p>
      </dsp:txBody>
      <dsp:txXfrm>
        <a:off x="5951045" y="2107427"/>
        <a:ext cx="163104" cy="298767"/>
      </dsp:txXfrm>
    </dsp:sp>
    <dsp:sp modelId="{1DD399EF-F210-4BF8-BE72-24D81EF8C5E8}">
      <dsp:nvSpPr>
        <dsp:cNvPr id="0" name=""/>
        <dsp:cNvSpPr/>
      </dsp:nvSpPr>
      <dsp:spPr>
        <a:xfrm>
          <a:off x="6160838" y="1027722"/>
          <a:ext cx="1464545" cy="1464545"/>
        </a:xfrm>
        <a:prstGeom prst="ellipse">
          <a:avLst/>
        </a:prstGeom>
        <a:solidFill>
          <a:srgbClr val="7AE1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Lack of economic incentives</a:t>
          </a:r>
        </a:p>
      </dsp:txBody>
      <dsp:txXfrm>
        <a:off x="6375316" y="1242200"/>
        <a:ext cx="1035589" cy="1035589"/>
      </dsp:txXfrm>
    </dsp:sp>
    <dsp:sp modelId="{67AE4028-2A31-471C-81E5-33D476C40A8E}">
      <dsp:nvSpPr>
        <dsp:cNvPr id="0" name=""/>
        <dsp:cNvSpPr/>
      </dsp:nvSpPr>
      <dsp:spPr>
        <a:xfrm rot="1800000">
          <a:off x="5946363" y="3080928"/>
          <a:ext cx="233005" cy="4979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kern="1200"/>
        </a:p>
      </dsp:txBody>
      <dsp:txXfrm>
        <a:off x="5951045" y="3163042"/>
        <a:ext cx="163104" cy="298767"/>
      </dsp:txXfrm>
    </dsp:sp>
    <dsp:sp modelId="{1184852B-F6AC-41C8-8441-BAA767AF4D3A}">
      <dsp:nvSpPr>
        <dsp:cNvPr id="0" name=""/>
        <dsp:cNvSpPr/>
      </dsp:nvSpPr>
      <dsp:spPr>
        <a:xfrm>
          <a:off x="6160838" y="3076969"/>
          <a:ext cx="1464545" cy="1464545"/>
        </a:xfrm>
        <a:prstGeom prst="ellipse">
          <a:avLst/>
        </a:prstGeom>
        <a:solidFill>
          <a:srgbClr val="7AE1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Insufficient know-how in industry </a:t>
          </a:r>
        </a:p>
      </dsp:txBody>
      <dsp:txXfrm>
        <a:off x="6375316" y="3291447"/>
        <a:ext cx="1035589" cy="1035589"/>
      </dsp:txXfrm>
    </dsp:sp>
    <dsp:sp modelId="{CFF3DE8D-748B-4A36-8954-9EB9FEF44AA3}">
      <dsp:nvSpPr>
        <dsp:cNvPr id="0" name=""/>
        <dsp:cNvSpPr/>
      </dsp:nvSpPr>
      <dsp:spPr>
        <a:xfrm rot="5400000">
          <a:off x="5002910" y="3628160"/>
          <a:ext cx="230998" cy="4979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kern="1200"/>
        </a:p>
      </dsp:txBody>
      <dsp:txXfrm>
        <a:off x="5037560" y="3693100"/>
        <a:ext cx="161699" cy="298767"/>
      </dsp:txXfrm>
    </dsp:sp>
    <dsp:sp modelId="{78737DB0-3F98-457F-BE45-CCCAABECBAD2}">
      <dsp:nvSpPr>
        <dsp:cNvPr id="0" name=""/>
        <dsp:cNvSpPr/>
      </dsp:nvSpPr>
      <dsp:spPr>
        <a:xfrm>
          <a:off x="4386137" y="4101593"/>
          <a:ext cx="1464545" cy="1464545"/>
        </a:xfrm>
        <a:prstGeom prst="ellipse">
          <a:avLst/>
        </a:prstGeom>
        <a:solidFill>
          <a:srgbClr val="7AE1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Unclear risk management</a:t>
          </a:r>
        </a:p>
      </dsp:txBody>
      <dsp:txXfrm>
        <a:off x="4600615" y="4316071"/>
        <a:ext cx="1035589" cy="1035589"/>
      </dsp:txXfrm>
    </dsp:sp>
    <dsp:sp modelId="{8EF32743-80D6-409D-88B9-63EE01BC49B3}">
      <dsp:nvSpPr>
        <dsp:cNvPr id="0" name=""/>
        <dsp:cNvSpPr/>
      </dsp:nvSpPr>
      <dsp:spPr>
        <a:xfrm rot="9000000">
          <a:off x="4057450" y="3080928"/>
          <a:ext cx="233005" cy="4979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kern="1200"/>
        </a:p>
      </dsp:txBody>
      <dsp:txXfrm rot="10800000">
        <a:off x="4122669" y="3163042"/>
        <a:ext cx="163104" cy="298767"/>
      </dsp:txXfrm>
    </dsp:sp>
    <dsp:sp modelId="{136E6948-9D54-4309-A3C9-00C92054C466}">
      <dsp:nvSpPr>
        <dsp:cNvPr id="0" name=""/>
        <dsp:cNvSpPr/>
      </dsp:nvSpPr>
      <dsp:spPr>
        <a:xfrm>
          <a:off x="2611436" y="3076969"/>
          <a:ext cx="1464545" cy="1464545"/>
        </a:xfrm>
        <a:prstGeom prst="ellipse">
          <a:avLst/>
        </a:prstGeom>
        <a:solidFill>
          <a:srgbClr val="7AE1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Lack of circular resource portals</a:t>
          </a:r>
        </a:p>
      </dsp:txBody>
      <dsp:txXfrm>
        <a:off x="2825914" y="3291447"/>
        <a:ext cx="1035589" cy="1035589"/>
      </dsp:txXfrm>
    </dsp:sp>
    <dsp:sp modelId="{C38533F6-3A46-4923-9174-F594EF6EDB6C}">
      <dsp:nvSpPr>
        <dsp:cNvPr id="0" name=""/>
        <dsp:cNvSpPr/>
      </dsp:nvSpPr>
      <dsp:spPr>
        <a:xfrm rot="12600000">
          <a:off x="4057450" y="1990363"/>
          <a:ext cx="233005" cy="4979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kern="1200"/>
        </a:p>
      </dsp:txBody>
      <dsp:txXfrm rot="10800000">
        <a:off x="4122669" y="2107427"/>
        <a:ext cx="163104" cy="298767"/>
      </dsp:txXfrm>
    </dsp:sp>
    <dsp:sp modelId="{760BA20A-0FB0-44AB-AC8D-BFBECE745BEB}">
      <dsp:nvSpPr>
        <dsp:cNvPr id="0" name=""/>
        <dsp:cNvSpPr/>
      </dsp:nvSpPr>
      <dsp:spPr>
        <a:xfrm>
          <a:off x="2611436" y="1027722"/>
          <a:ext cx="1464545" cy="1464545"/>
        </a:xfrm>
        <a:prstGeom prst="ellipse">
          <a:avLst/>
        </a:prstGeom>
        <a:solidFill>
          <a:srgbClr val="7AE1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Lack of market ready solutions</a:t>
          </a:r>
        </a:p>
      </dsp:txBody>
      <dsp:txXfrm>
        <a:off x="2825914" y="1242200"/>
        <a:ext cx="1035589" cy="10355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2247EA-6DFE-43F4-9BD1-D2B9B70C6D4F}">
      <dsp:nvSpPr>
        <dsp:cNvPr id="0" name=""/>
        <dsp:cNvSpPr/>
      </dsp:nvSpPr>
      <dsp:spPr>
        <a:xfrm>
          <a:off x="0" y="2189018"/>
          <a:ext cx="11236036" cy="0"/>
        </a:xfrm>
        <a:prstGeom prst="lin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08C48-57D9-4791-A37D-A3DB13594A84}">
      <dsp:nvSpPr>
        <dsp:cNvPr id="0" name=""/>
        <dsp:cNvSpPr/>
      </dsp:nvSpPr>
      <dsp:spPr>
        <a:xfrm rot="8100000">
          <a:off x="69696" y="504483"/>
          <a:ext cx="321956" cy="321956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EA027C-D76F-4832-8989-087BB0B95545}">
      <dsp:nvSpPr>
        <dsp:cNvPr id="0" name=""/>
        <dsp:cNvSpPr/>
      </dsp:nvSpPr>
      <dsp:spPr>
        <a:xfrm>
          <a:off x="105463" y="540249"/>
          <a:ext cx="250423" cy="25042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1E7C5-4D65-481E-B1EB-AF59E4214F57}">
      <dsp:nvSpPr>
        <dsp:cNvPr id="0" name=""/>
        <dsp:cNvSpPr/>
      </dsp:nvSpPr>
      <dsp:spPr>
        <a:xfrm>
          <a:off x="458332" y="893119"/>
          <a:ext cx="2336616" cy="129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95E36-3F31-4DDA-9D61-EA51D9898CBB}">
      <dsp:nvSpPr>
        <dsp:cNvPr id="0" name=""/>
        <dsp:cNvSpPr/>
      </dsp:nvSpPr>
      <dsp:spPr>
        <a:xfrm>
          <a:off x="458332" y="437803"/>
          <a:ext cx="2336616" cy="455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700" b="0" kern="1200"/>
            <a:t>Invest in education and know-how </a:t>
          </a:r>
          <a:endParaRPr lang="en-US" sz="1700" b="0" kern="1200"/>
        </a:p>
      </dsp:txBody>
      <dsp:txXfrm>
        <a:off x="458332" y="437803"/>
        <a:ext cx="2336616" cy="455315"/>
      </dsp:txXfrm>
    </dsp:sp>
    <dsp:sp modelId="{2A2C4334-10F3-49B2-A0AD-8767D9B0763A}">
      <dsp:nvSpPr>
        <dsp:cNvPr id="0" name=""/>
        <dsp:cNvSpPr/>
      </dsp:nvSpPr>
      <dsp:spPr>
        <a:xfrm>
          <a:off x="230674" y="893119"/>
          <a:ext cx="0" cy="1295898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58CB28-111E-4E22-9799-E5EF150E8913}">
      <dsp:nvSpPr>
        <dsp:cNvPr id="0" name=""/>
        <dsp:cNvSpPr/>
      </dsp:nvSpPr>
      <dsp:spPr>
        <a:xfrm>
          <a:off x="188869" y="2148039"/>
          <a:ext cx="81956" cy="8195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E7095-B3E7-4D9D-B3A0-3155048E9702}">
      <dsp:nvSpPr>
        <dsp:cNvPr id="0" name=""/>
        <dsp:cNvSpPr/>
      </dsp:nvSpPr>
      <dsp:spPr>
        <a:xfrm rot="18900000">
          <a:off x="1472163" y="3551596"/>
          <a:ext cx="321956" cy="321956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E20DD-C9F8-49DD-AB9B-5B92388BFED5}">
      <dsp:nvSpPr>
        <dsp:cNvPr id="0" name=""/>
        <dsp:cNvSpPr/>
      </dsp:nvSpPr>
      <dsp:spPr>
        <a:xfrm>
          <a:off x="1507929" y="3587362"/>
          <a:ext cx="250423" cy="25042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899FA-49F6-404A-9977-C9C6832BFFCC}">
      <dsp:nvSpPr>
        <dsp:cNvPr id="0" name=""/>
        <dsp:cNvSpPr/>
      </dsp:nvSpPr>
      <dsp:spPr>
        <a:xfrm>
          <a:off x="1860799" y="2189018"/>
          <a:ext cx="2336616" cy="129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209BC-3C4F-4059-917E-FC3DFDE9DFE1}">
      <dsp:nvSpPr>
        <dsp:cNvPr id="0" name=""/>
        <dsp:cNvSpPr/>
      </dsp:nvSpPr>
      <dsp:spPr>
        <a:xfrm>
          <a:off x="1860799" y="3484916"/>
          <a:ext cx="2336616" cy="455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700" b="0" kern="1200"/>
            <a:t>Build business cases</a:t>
          </a:r>
        </a:p>
      </dsp:txBody>
      <dsp:txXfrm>
        <a:off x="1860799" y="3484916"/>
        <a:ext cx="2336616" cy="455315"/>
      </dsp:txXfrm>
    </dsp:sp>
    <dsp:sp modelId="{1F848156-339D-4DB2-99FE-A88CD2747BD6}">
      <dsp:nvSpPr>
        <dsp:cNvPr id="0" name=""/>
        <dsp:cNvSpPr/>
      </dsp:nvSpPr>
      <dsp:spPr>
        <a:xfrm>
          <a:off x="1633141" y="2189018"/>
          <a:ext cx="0" cy="1295898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C8BCE-9A3B-43E8-AA1A-EB760A90AF78}">
      <dsp:nvSpPr>
        <dsp:cNvPr id="0" name=""/>
        <dsp:cNvSpPr/>
      </dsp:nvSpPr>
      <dsp:spPr>
        <a:xfrm>
          <a:off x="1591336" y="2148039"/>
          <a:ext cx="81956" cy="8195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CD3B7-EA68-428E-ABB8-D4A75A928FD4}">
      <dsp:nvSpPr>
        <dsp:cNvPr id="0" name=""/>
        <dsp:cNvSpPr/>
      </dsp:nvSpPr>
      <dsp:spPr>
        <a:xfrm rot="8100000">
          <a:off x="2874630" y="504483"/>
          <a:ext cx="321956" cy="321956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B2454-D801-45B2-A8BE-9392511286C4}">
      <dsp:nvSpPr>
        <dsp:cNvPr id="0" name=""/>
        <dsp:cNvSpPr/>
      </dsp:nvSpPr>
      <dsp:spPr>
        <a:xfrm>
          <a:off x="2910396" y="540249"/>
          <a:ext cx="250423" cy="25042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E4018-BD05-4F30-B613-8C5354CCB093}">
      <dsp:nvSpPr>
        <dsp:cNvPr id="0" name=""/>
        <dsp:cNvSpPr/>
      </dsp:nvSpPr>
      <dsp:spPr>
        <a:xfrm>
          <a:off x="3263266" y="893119"/>
          <a:ext cx="2336616" cy="129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08B763-AADC-4E21-9A40-266327DF01E6}">
      <dsp:nvSpPr>
        <dsp:cNvPr id="0" name=""/>
        <dsp:cNvSpPr/>
      </dsp:nvSpPr>
      <dsp:spPr>
        <a:xfrm>
          <a:off x="3263266" y="437803"/>
          <a:ext cx="2336616" cy="455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700" b="0" kern="1200"/>
            <a:t>Develop pilots and demonstrations</a:t>
          </a:r>
          <a:endParaRPr lang="en-US" sz="1700" b="0" kern="1200"/>
        </a:p>
      </dsp:txBody>
      <dsp:txXfrm>
        <a:off x="3263266" y="437803"/>
        <a:ext cx="2336616" cy="455315"/>
      </dsp:txXfrm>
    </dsp:sp>
    <dsp:sp modelId="{0AFB05FF-64CC-409C-950E-8AECAAFE78EF}">
      <dsp:nvSpPr>
        <dsp:cNvPr id="0" name=""/>
        <dsp:cNvSpPr/>
      </dsp:nvSpPr>
      <dsp:spPr>
        <a:xfrm>
          <a:off x="3035608" y="893119"/>
          <a:ext cx="0" cy="1295898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C26CD3-8978-4280-8F51-8C1A6E42A462}">
      <dsp:nvSpPr>
        <dsp:cNvPr id="0" name=""/>
        <dsp:cNvSpPr/>
      </dsp:nvSpPr>
      <dsp:spPr>
        <a:xfrm>
          <a:off x="2993802" y="2148039"/>
          <a:ext cx="81956" cy="8195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F6202-9B8A-45C7-8378-05B09F0F3DA6}">
      <dsp:nvSpPr>
        <dsp:cNvPr id="0" name=""/>
        <dsp:cNvSpPr/>
      </dsp:nvSpPr>
      <dsp:spPr>
        <a:xfrm rot="18900000">
          <a:off x="4277097" y="3551596"/>
          <a:ext cx="321956" cy="321956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5DA404-85D6-4DD5-B481-A2DC45E39BCC}">
      <dsp:nvSpPr>
        <dsp:cNvPr id="0" name=""/>
        <dsp:cNvSpPr/>
      </dsp:nvSpPr>
      <dsp:spPr>
        <a:xfrm>
          <a:off x="4312863" y="3587362"/>
          <a:ext cx="250423" cy="25042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64EF09-AFF2-4E87-8CE7-D601A67CE870}">
      <dsp:nvSpPr>
        <dsp:cNvPr id="0" name=""/>
        <dsp:cNvSpPr/>
      </dsp:nvSpPr>
      <dsp:spPr>
        <a:xfrm>
          <a:off x="4665733" y="2189018"/>
          <a:ext cx="2336616" cy="129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FF6C4-94D8-46C0-85CA-D6B591F29EFA}">
      <dsp:nvSpPr>
        <dsp:cNvPr id="0" name=""/>
        <dsp:cNvSpPr/>
      </dsp:nvSpPr>
      <dsp:spPr>
        <a:xfrm>
          <a:off x="4665733" y="3484916"/>
          <a:ext cx="2336616" cy="455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700" b="0" kern="1200"/>
            <a:t>Clarify circular policies and guidance </a:t>
          </a:r>
          <a:endParaRPr lang="en-US" sz="1700" b="0" kern="1200"/>
        </a:p>
      </dsp:txBody>
      <dsp:txXfrm>
        <a:off x="4665733" y="3484916"/>
        <a:ext cx="2336616" cy="455315"/>
      </dsp:txXfrm>
    </dsp:sp>
    <dsp:sp modelId="{E7EFAA15-5E46-467F-A168-A28B21A12848}">
      <dsp:nvSpPr>
        <dsp:cNvPr id="0" name=""/>
        <dsp:cNvSpPr/>
      </dsp:nvSpPr>
      <dsp:spPr>
        <a:xfrm>
          <a:off x="4438075" y="2189018"/>
          <a:ext cx="0" cy="1295898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43637-68E9-45EA-919D-7DEB1AFFFC9F}">
      <dsp:nvSpPr>
        <dsp:cNvPr id="0" name=""/>
        <dsp:cNvSpPr/>
      </dsp:nvSpPr>
      <dsp:spPr>
        <a:xfrm>
          <a:off x="4396269" y="2148039"/>
          <a:ext cx="81956" cy="8195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446BF-E86B-4473-BC60-4D00B1FB73B4}">
      <dsp:nvSpPr>
        <dsp:cNvPr id="0" name=""/>
        <dsp:cNvSpPr/>
      </dsp:nvSpPr>
      <dsp:spPr>
        <a:xfrm rot="8100000">
          <a:off x="5679563" y="504483"/>
          <a:ext cx="321956" cy="321956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779527-3540-4F05-BDE8-726413654344}">
      <dsp:nvSpPr>
        <dsp:cNvPr id="0" name=""/>
        <dsp:cNvSpPr/>
      </dsp:nvSpPr>
      <dsp:spPr>
        <a:xfrm>
          <a:off x="5715330" y="540249"/>
          <a:ext cx="250423" cy="25042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B6C86-3F16-4A95-8158-E06A9ADFCFAC}">
      <dsp:nvSpPr>
        <dsp:cNvPr id="0" name=""/>
        <dsp:cNvSpPr/>
      </dsp:nvSpPr>
      <dsp:spPr>
        <a:xfrm>
          <a:off x="6068200" y="893119"/>
          <a:ext cx="2336616" cy="129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F43F6F-50C7-4787-A3D1-E6E787A23733}">
      <dsp:nvSpPr>
        <dsp:cNvPr id="0" name=""/>
        <dsp:cNvSpPr/>
      </dsp:nvSpPr>
      <dsp:spPr>
        <a:xfrm>
          <a:off x="6068200" y="437803"/>
          <a:ext cx="2336616" cy="455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700" b="0" kern="1200"/>
            <a:t>Incentivise EOL resource management </a:t>
          </a:r>
          <a:endParaRPr lang="en-US" sz="1700" b="0" kern="1200"/>
        </a:p>
      </dsp:txBody>
      <dsp:txXfrm>
        <a:off x="6068200" y="437803"/>
        <a:ext cx="2336616" cy="455315"/>
      </dsp:txXfrm>
    </dsp:sp>
    <dsp:sp modelId="{F96E5734-821C-4154-9F76-A9BE53C946C5}">
      <dsp:nvSpPr>
        <dsp:cNvPr id="0" name=""/>
        <dsp:cNvSpPr/>
      </dsp:nvSpPr>
      <dsp:spPr>
        <a:xfrm>
          <a:off x="5840542" y="893119"/>
          <a:ext cx="0" cy="1295898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0B55D-35A5-4607-8368-DE4672C63764}">
      <dsp:nvSpPr>
        <dsp:cNvPr id="0" name=""/>
        <dsp:cNvSpPr/>
      </dsp:nvSpPr>
      <dsp:spPr>
        <a:xfrm>
          <a:off x="5798736" y="2148039"/>
          <a:ext cx="81956" cy="8195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1A4314-A2BF-4B71-8F6B-9A939FCFCBC9}">
      <dsp:nvSpPr>
        <dsp:cNvPr id="0" name=""/>
        <dsp:cNvSpPr/>
      </dsp:nvSpPr>
      <dsp:spPr>
        <a:xfrm rot="18900000">
          <a:off x="7082030" y="3551596"/>
          <a:ext cx="321956" cy="321956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388F3-6E92-416F-937E-DFEADCEB0981}">
      <dsp:nvSpPr>
        <dsp:cNvPr id="0" name=""/>
        <dsp:cNvSpPr/>
      </dsp:nvSpPr>
      <dsp:spPr>
        <a:xfrm>
          <a:off x="7117797" y="3587362"/>
          <a:ext cx="250423" cy="25042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25268-7097-43E5-8CAE-8B29F5108AB6}">
      <dsp:nvSpPr>
        <dsp:cNvPr id="0" name=""/>
        <dsp:cNvSpPr/>
      </dsp:nvSpPr>
      <dsp:spPr>
        <a:xfrm>
          <a:off x="7470666" y="2189018"/>
          <a:ext cx="2336616" cy="129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F26568-96F5-4E7C-836F-236D71596939}">
      <dsp:nvSpPr>
        <dsp:cNvPr id="0" name=""/>
        <dsp:cNvSpPr/>
      </dsp:nvSpPr>
      <dsp:spPr>
        <a:xfrm>
          <a:off x="7470666" y="3484916"/>
          <a:ext cx="2336616" cy="455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700" b="0" kern="1200"/>
            <a:t>Development circular construction standards</a:t>
          </a:r>
          <a:endParaRPr lang="en-US" sz="1700" b="0" kern="1200"/>
        </a:p>
      </dsp:txBody>
      <dsp:txXfrm>
        <a:off x="7470666" y="3484916"/>
        <a:ext cx="2336616" cy="455315"/>
      </dsp:txXfrm>
    </dsp:sp>
    <dsp:sp modelId="{03C92210-E72D-4458-AB77-7EB7D52A7E45}">
      <dsp:nvSpPr>
        <dsp:cNvPr id="0" name=""/>
        <dsp:cNvSpPr/>
      </dsp:nvSpPr>
      <dsp:spPr>
        <a:xfrm>
          <a:off x="7243009" y="2189018"/>
          <a:ext cx="0" cy="1295898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30244-2C7A-456C-98FD-001E4A46D1E4}">
      <dsp:nvSpPr>
        <dsp:cNvPr id="0" name=""/>
        <dsp:cNvSpPr/>
      </dsp:nvSpPr>
      <dsp:spPr>
        <a:xfrm>
          <a:off x="7201203" y="2148039"/>
          <a:ext cx="81956" cy="8195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C0AE9-263D-43F7-B4F4-2FC5B9540302}">
      <dsp:nvSpPr>
        <dsp:cNvPr id="0" name=""/>
        <dsp:cNvSpPr/>
      </dsp:nvSpPr>
      <dsp:spPr>
        <a:xfrm rot="8100000">
          <a:off x="8484497" y="504483"/>
          <a:ext cx="321956" cy="321956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4692A-D0D7-426B-9204-BAB399B72F58}">
      <dsp:nvSpPr>
        <dsp:cNvPr id="0" name=""/>
        <dsp:cNvSpPr/>
      </dsp:nvSpPr>
      <dsp:spPr>
        <a:xfrm>
          <a:off x="8520264" y="540249"/>
          <a:ext cx="250423" cy="25042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A2621-51EA-429D-B987-47D858329D32}">
      <dsp:nvSpPr>
        <dsp:cNvPr id="0" name=""/>
        <dsp:cNvSpPr/>
      </dsp:nvSpPr>
      <dsp:spPr>
        <a:xfrm>
          <a:off x="8873133" y="893119"/>
          <a:ext cx="2336616" cy="129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29564-F8B5-45B6-B4A9-2FB9F49C6F28}">
      <dsp:nvSpPr>
        <dsp:cNvPr id="0" name=""/>
        <dsp:cNvSpPr/>
      </dsp:nvSpPr>
      <dsp:spPr>
        <a:xfrm>
          <a:off x="8873133" y="437803"/>
          <a:ext cx="2336616" cy="455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700" b="0" kern="1200"/>
            <a:t>Progressive economic regulation</a:t>
          </a:r>
          <a:endParaRPr lang="en-US" sz="1700" b="0" kern="1200"/>
        </a:p>
      </dsp:txBody>
      <dsp:txXfrm>
        <a:off x="8873133" y="437803"/>
        <a:ext cx="2336616" cy="455315"/>
      </dsp:txXfrm>
    </dsp:sp>
    <dsp:sp modelId="{8131F47E-0880-4567-9D06-0D536C47AF45}">
      <dsp:nvSpPr>
        <dsp:cNvPr id="0" name=""/>
        <dsp:cNvSpPr/>
      </dsp:nvSpPr>
      <dsp:spPr>
        <a:xfrm>
          <a:off x="8645475" y="893119"/>
          <a:ext cx="0" cy="1295898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10F602-E0E1-40E3-B544-409BB6A6F060}">
      <dsp:nvSpPr>
        <dsp:cNvPr id="0" name=""/>
        <dsp:cNvSpPr/>
      </dsp:nvSpPr>
      <dsp:spPr>
        <a:xfrm>
          <a:off x="8603670" y="2148039"/>
          <a:ext cx="81956" cy="8195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344C5-CF68-F743-87D2-35CF61884B7F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4B797-7DF2-1B45-8426-6A19D9A6F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9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D3F806-A910-22DB-F10A-BE8D4206D192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DFC1438-186E-D50D-6FF5-2E87C9DDC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7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0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0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25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Light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02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Light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02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0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0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25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Light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02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3AF5A67-707B-BE92-9E36-17808180D01C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AC6AAA10-44B3-D500-128C-C095C9C04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1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6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Light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02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7DA6-CE30-EADE-3D67-6061F09FCC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74C1-7199-8DE1-EC76-AD635E1C01D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73629-8A19-0329-C677-2381F872E4D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18B1EE-8FCF-41E2-8FC4-8D206974F4AC}" type="datetime1">
              <a:rPr lang="en-GB"/>
              <a:pPr lvl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A5731-496B-ABF9-C2BC-10FDE972AA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69B4A-D6D5-0CEF-1DCC-DD8FEBCEE21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E2173A-31FB-480F-9F97-5C03FDA8803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04315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2B0F8F19-581D-7046-E406-BD53D90C6D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AB21C8-528E-BF2E-0956-F04B3CFB87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92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3118282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6144DBA-9EF2-C895-5B46-C4F3D1262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690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3118282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6144DBA-9EF2-C895-5B46-C4F3D1262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690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accent2"/>
                </a:solidFill>
              </a:defRPr>
            </a:lvl1pPr>
          </a:lstStyle>
          <a:p>
            <a:r>
              <a:rPr lang="en-GB"/>
              <a:t>Text here</a:t>
            </a:r>
            <a:endParaRPr lang="en-US"/>
          </a:p>
        </p:txBody>
      </p:sp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AADA248C-8DAE-7761-944F-B6C63F1A9F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44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Dark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bg1"/>
                </a:solidFill>
              </a:defRPr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7" y="575520"/>
            <a:ext cx="1514057" cy="2880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1CA8A-19F6-7BE8-515F-106458F8FE74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53C63E73-565E-7CD8-E1C1-299043B31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4503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23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32300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64F909A-6BCD-E845-D6B4-450B8BBF8C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94665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703A5724-70DB-9FD5-48CB-295093228A3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4" y="1324455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46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Dark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32300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64F909A-6BCD-E845-D6B4-450B8BBF8C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94665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703A5724-70DB-9FD5-48CB-295093228A3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4" y="1324455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46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4091028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922001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Dark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55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Dark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5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Light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4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Light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73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accent2"/>
                </a:solidFill>
              </a:defRPr>
            </a:lvl1pPr>
          </a:lstStyle>
          <a:p>
            <a:r>
              <a:rPr lang="en-GB"/>
              <a:t>Text here</a:t>
            </a:r>
            <a:endParaRPr lang="en-US"/>
          </a:p>
        </p:txBody>
      </p:sp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AADA248C-8DAE-7761-944F-B6C63F1A9F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28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72743B9-BD74-CCFF-217B-101A76C6F2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77C3E9-9975-0160-C6D4-C9D9FFE47943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384D3E9A-6550-B385-869C-35299E792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6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2B0F8F19-581D-7046-E406-BD53D90C6D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AB21C8-528E-BF2E-0956-F04B3CFB87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0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762001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06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7F73C382-5790-0C31-4029-FACD8E594C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F19BFD21-E453-14A6-5260-912D9EAAFB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02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34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99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7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2" name="Content Placeholder 18">
            <a:extLst>
              <a:ext uri="{FF2B5EF4-FFF2-40B4-BE49-F238E27FC236}">
                <a16:creationId xmlns:a16="http://schemas.microsoft.com/office/drawing/2014/main" id="{670BA717-42D7-972C-861A-3D3B905F2B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204FBFDE-806D-F1BD-EDBA-24477FBBDC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95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43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9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32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D3F806-A910-22DB-F10A-BE8D4206D192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DFC1438-186E-D50D-6FF5-2E87C9DDC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7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762001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06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7F73C382-5790-0C31-4029-FACD8E594C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F19BFD21-E453-14A6-5260-912D9EAAFB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02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34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99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7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2" name="Content Placeholder 18">
            <a:extLst>
              <a:ext uri="{FF2B5EF4-FFF2-40B4-BE49-F238E27FC236}">
                <a16:creationId xmlns:a16="http://schemas.microsoft.com/office/drawing/2014/main" id="{670BA717-42D7-972C-861A-3D3B905F2B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204FBFDE-806D-F1BD-EDBA-24477FBBDC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95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43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9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32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23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3AF5A67-707B-BE92-9E36-17808180D01C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AC6AAA10-44B3-D500-128C-C095C9C04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1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69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9A55917-A32B-5E5D-FBD2-D7034EDC3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EAC5D673-6D9B-E078-C6D6-01CA71C4526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65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6144DBA-9EF2-C895-5B46-C4F3D1262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84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6902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0274" y="1316920"/>
            <a:ext cx="5586764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8" y="1329299"/>
            <a:ext cx="558676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</p:spTree>
    <p:extLst>
      <p:ext uri="{BB962C8B-B14F-4D97-AF65-F5344CB8AC3E}">
        <p14:creationId xmlns:p14="http://schemas.microsoft.com/office/powerpoint/2010/main" val="2057491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32300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64F909A-6BCD-E845-D6B4-450B8BBF8C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94665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703A5724-70DB-9FD5-48CB-295093228A3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4" y="1324455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0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22224" y="1324456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233C4B15-66C1-A454-27A9-88A5265937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765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59010D74-FA86-612B-C479-7D8834C690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047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C7551773-A38D-C852-ED27-5A7E5771FFD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4962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07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816178" y="13244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23CFC413-7ECD-7C38-4A54-3F2762B064A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440356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0B930C49-45FB-8FC5-77B6-07CD02F923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86603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C1EE4DB3-31F8-5DCA-3D0B-04C011D33A7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721816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835D21C-D797-4A0B-A311-256BF5B765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18412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123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CAC21-117E-12B8-CA1F-E8390DF4BF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6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914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51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bg1"/>
                </a:solidFill>
              </a:defRPr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7" y="575520"/>
            <a:ext cx="1514057" cy="2880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1CA8A-19F6-7BE8-515F-106458F8FE74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53C63E73-565E-7CD8-E1C1-299043B31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4503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23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Title text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72743B9-BD74-CCFF-217B-101A76C6F2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77C3E9-9975-0160-C6D4-C9D9FFE47943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384D3E9A-6550-B385-869C-35299E792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6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052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82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06" r:id="rId5"/>
    <p:sldLayoutId id="2147483707" r:id="rId6"/>
    <p:sldLayoutId id="2147483708" r:id="rId7"/>
    <p:sldLayoutId id="2147483709" r:id="rId8"/>
    <p:sldLayoutId id="2147483737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13" r:id="rId16"/>
    <p:sldLayoutId id="2147483714" r:id="rId17"/>
    <p:sldLayoutId id="2147483738" r:id="rId18"/>
    <p:sldLayoutId id="2147483716" r:id="rId19"/>
    <p:sldLayoutId id="2147483739" r:id="rId20"/>
    <p:sldLayoutId id="2147483719" r:id="rId21"/>
    <p:sldLayoutId id="2147483722" r:id="rId22"/>
    <p:sldLayoutId id="2147483720" r:id="rId23"/>
    <p:sldLayoutId id="2147483760" r:id="rId24"/>
    <p:sldLayoutId id="2147483761" r:id="rId25"/>
    <p:sldLayoutId id="2147483717" r:id="rId26"/>
    <p:sldLayoutId id="2147483740" r:id="rId27"/>
    <p:sldLayoutId id="2147483723" r:id="rId28"/>
    <p:sldLayoutId id="2147483762" r:id="rId29"/>
    <p:sldLayoutId id="2147483763" r:id="rId30"/>
    <p:sldLayoutId id="2147483724" r:id="rId31"/>
    <p:sldLayoutId id="2147483725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9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0" r:id="rId2"/>
    <p:sldLayoutId id="2147483668" r:id="rId3"/>
    <p:sldLayoutId id="2147483671" r:id="rId4"/>
    <p:sldLayoutId id="2147483669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30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10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30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4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10" r:id="rId6"/>
    <p:sldLayoutId id="2147483711" r:id="rId7"/>
    <p:sldLayoutId id="214748371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A picture containing outdoor, transport&#10;&#10;Description automatically generated">
            <a:extLst>
              <a:ext uri="{FF2B5EF4-FFF2-40B4-BE49-F238E27FC236}">
                <a16:creationId xmlns:a16="http://schemas.microsoft.com/office/drawing/2014/main" id="{D586B9BB-8A41-9A09-D939-946174AE4D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226" r="20226"/>
          <a:stretch/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6F034A-D830-FC26-69AF-83964AC44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1153">
            <a:off x="876210" y="1783620"/>
            <a:ext cx="7433258" cy="1827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D7DE34-AE02-CB7C-1BD8-A1BAE18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4075" y="1828746"/>
            <a:ext cx="7081647" cy="3367459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GB" sz="6600">
                <a:solidFill>
                  <a:srgbClr val="000000"/>
                </a:solidFill>
                <a:latin typeface="Arial"/>
                <a:ea typeface="Calibri"/>
                <a:cs typeface="Arial"/>
              </a:rPr>
              <a:t>Maximising Material Reuse – Urban mining and designing for deconstruction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450E34-184D-93A8-3C49-D439D19E9C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GB">
                <a:cs typeface="Arial"/>
              </a:rPr>
              <a:t>Module 6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B7E6C-63D7-7B80-4F0C-1080C5976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60000">
            <a:off x="-223047" y="3532785"/>
            <a:ext cx="1993086" cy="85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78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A4C62D-8DF8-996D-8F95-5A030256A2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1EB08-E2EF-2652-0BCE-1BAC8B1DA6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Demolition of Homebase Brentford</a:t>
            </a:r>
            <a:endParaRPr lang="en-US"/>
          </a:p>
        </p:txBody>
      </p:sp>
      <p:pic>
        <p:nvPicPr>
          <p:cNvPr id="5" name="Picture 5" descr="A picture containing mountain, outdoor, city, blue&#10;&#10;Description automatically generated">
            <a:extLst>
              <a:ext uri="{FF2B5EF4-FFF2-40B4-BE49-F238E27FC236}">
                <a16:creationId xmlns:a16="http://schemas.microsoft.com/office/drawing/2014/main" id="{EA05A8AC-8819-9471-FCE9-FCC80B91591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37511" y="1257412"/>
            <a:ext cx="4945733" cy="4086930"/>
          </a:xfrm>
        </p:spPr>
      </p:pic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A5C4008-0C68-B671-95C3-185619312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268" y="1264044"/>
            <a:ext cx="6265653" cy="409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84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46F82A-B78E-A7A8-BC01-2A748C84C0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B2D95-331C-7B72-5A66-02BF0C3F6D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Demolition of One Leadenhall Street</a:t>
            </a:r>
            <a:endParaRPr lang="en-US"/>
          </a:p>
        </p:txBody>
      </p:sp>
      <p:pic>
        <p:nvPicPr>
          <p:cNvPr id="5" name="Picture 5" descr="A picture containing outdoor, sky, building, road&#10;&#10;Description automatically generated">
            <a:extLst>
              <a:ext uri="{FF2B5EF4-FFF2-40B4-BE49-F238E27FC236}">
                <a16:creationId xmlns:a16="http://schemas.microsoft.com/office/drawing/2014/main" id="{36F794F8-553D-46B9-1A45-DB6EF85EFDA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637817" y="1329299"/>
            <a:ext cx="4929952" cy="4086930"/>
          </a:xfrm>
        </p:spPr>
      </p:pic>
    </p:spTree>
    <p:extLst>
      <p:ext uri="{BB962C8B-B14F-4D97-AF65-F5344CB8AC3E}">
        <p14:creationId xmlns:p14="http://schemas.microsoft.com/office/powerpoint/2010/main" val="15032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801A7F-13A1-6995-000F-6330CEB22827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89ECD0-4B4D-87D4-F017-D7F6374AF28D}"/>
              </a:ext>
            </a:extLst>
          </p:cNvPr>
          <p:cNvSpPr txBox="1">
            <a:spLocks/>
          </p:cNvSpPr>
          <p:nvPr/>
        </p:nvSpPr>
        <p:spPr>
          <a:xfrm>
            <a:off x="272332" y="1100286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b="1">
                <a:solidFill>
                  <a:schemeClr val="bg1"/>
                </a:solidFill>
              </a:rPr>
              <a:t>How to: </a:t>
            </a:r>
          </a:p>
          <a:p>
            <a:pPr marL="0" indent="0" algn="ctr">
              <a:buNone/>
            </a:pPr>
            <a:r>
              <a:rPr lang="en-GB" sz="6000" b="1">
                <a:solidFill>
                  <a:schemeClr val="bg1"/>
                </a:solidFill>
              </a:rPr>
              <a:t>Implement a PDA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0FF44FF-ED67-F919-C0A5-5169B2305653}"/>
              </a:ext>
            </a:extLst>
          </p:cNvPr>
          <p:cNvSpPr txBox="1">
            <a:spLocks/>
          </p:cNvSpPr>
          <p:nvPr/>
        </p:nvSpPr>
        <p:spPr>
          <a:xfrm>
            <a:off x="2220464" y="5413775"/>
            <a:ext cx="2960745" cy="10886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>
                <a:solidFill>
                  <a:schemeClr val="bg1"/>
                </a:solidFill>
              </a:rPr>
              <a:t>Who?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142D28-2FEA-23B3-44D0-A940AEA94630}"/>
              </a:ext>
            </a:extLst>
          </p:cNvPr>
          <p:cNvSpPr txBox="1">
            <a:spLocks/>
          </p:cNvSpPr>
          <p:nvPr/>
        </p:nvSpPr>
        <p:spPr>
          <a:xfrm>
            <a:off x="4657381" y="4444784"/>
            <a:ext cx="2960745" cy="10886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>
                <a:solidFill>
                  <a:schemeClr val="bg1"/>
                </a:solidFill>
              </a:rPr>
              <a:t>How?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2828853-2C28-733C-5236-E7666A485294}"/>
              </a:ext>
            </a:extLst>
          </p:cNvPr>
          <p:cNvSpPr txBox="1">
            <a:spLocks/>
          </p:cNvSpPr>
          <p:nvPr/>
        </p:nvSpPr>
        <p:spPr>
          <a:xfrm>
            <a:off x="7035798" y="5458158"/>
            <a:ext cx="2960745" cy="10886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>
                <a:solidFill>
                  <a:schemeClr val="bg1"/>
                </a:solidFill>
              </a:rPr>
              <a:t>What?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BA2C96-208F-0FD0-E049-4A28F554B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43428">
            <a:off x="8772164" y="2215598"/>
            <a:ext cx="1636396" cy="7045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7DA8D2-68B0-8ED6-B55F-ACDAC22B5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60000">
            <a:off x="1629059" y="2215063"/>
            <a:ext cx="1636396" cy="704559"/>
          </a:xfrm>
          <a:prstGeom prst="rect">
            <a:avLst/>
          </a:prstGeom>
        </p:spPr>
      </p:pic>
      <p:pic>
        <p:nvPicPr>
          <p:cNvPr id="16" name="Picture 44" descr="A picture containing weapon, brass knucks, scissors, tool&#10;&#10;Description automatically generated">
            <a:extLst>
              <a:ext uri="{FF2B5EF4-FFF2-40B4-BE49-F238E27FC236}">
                <a16:creationId xmlns:a16="http://schemas.microsoft.com/office/drawing/2014/main" id="{81AA88AF-6320-89FA-B79E-64A5258D1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410" y="4516030"/>
            <a:ext cx="1535700" cy="947994"/>
          </a:xfrm>
          <a:prstGeom prst="rect">
            <a:avLst/>
          </a:prstGeom>
        </p:spPr>
      </p:pic>
      <p:pic>
        <p:nvPicPr>
          <p:cNvPr id="18" name="Picture 13" descr="Text&#10;&#10;Description automatically generated">
            <a:extLst>
              <a:ext uri="{FF2B5EF4-FFF2-40B4-BE49-F238E27FC236}">
                <a16:creationId xmlns:a16="http://schemas.microsoft.com/office/drawing/2014/main" id="{A940A5CD-4C65-0997-6643-3E1ED69A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693" y="3189323"/>
            <a:ext cx="1139585" cy="1129880"/>
          </a:xfrm>
          <a:prstGeom prst="rect">
            <a:avLst/>
          </a:prstGeom>
        </p:spPr>
      </p:pic>
      <p:pic>
        <p:nvPicPr>
          <p:cNvPr id="20" name="Picture 14" descr="Icon&#10;&#10;Description automatically generated">
            <a:extLst>
              <a:ext uri="{FF2B5EF4-FFF2-40B4-BE49-F238E27FC236}">
                <a16:creationId xmlns:a16="http://schemas.microsoft.com/office/drawing/2014/main" id="{B5EA1B8F-B762-F0F2-460F-BC8803809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561" y="4366475"/>
            <a:ext cx="1132549" cy="108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76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874A96-655D-DDA2-5BE3-FA1BB3634C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65415" y="5871887"/>
            <a:ext cx="1394324" cy="254117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GB">
                <a:cs typeface="Arial"/>
              </a:rPr>
              <a:t>Module 6</a:t>
            </a: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67B4CC-8F80-A5AA-6DDC-80204BB6A6F1}"/>
              </a:ext>
            </a:extLst>
          </p:cNvPr>
          <p:cNvSpPr/>
          <p:nvPr/>
        </p:nvSpPr>
        <p:spPr>
          <a:xfrm>
            <a:off x="-2075923" y="-531219"/>
            <a:ext cx="7943323" cy="7807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768C5D0-013F-1F30-BCB9-0745025BF00B}"/>
              </a:ext>
            </a:extLst>
          </p:cNvPr>
          <p:cNvSpPr txBox="1">
            <a:spLocks/>
          </p:cNvSpPr>
          <p:nvPr/>
        </p:nvSpPr>
        <p:spPr>
          <a:xfrm>
            <a:off x="348549" y="1578765"/>
            <a:ext cx="3795078" cy="35879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>
                <a:solidFill>
                  <a:schemeClr val="bg1"/>
                </a:solidFill>
              </a:rPr>
              <a:t>Who should carry out a PDA?</a:t>
            </a:r>
          </a:p>
        </p:txBody>
      </p:sp>
      <p:pic>
        <p:nvPicPr>
          <p:cNvPr id="44" name="Picture 44" descr="A picture containing weapon, brass knucks, scissors, tool&#10;&#10;Description automatically generated">
            <a:extLst>
              <a:ext uri="{FF2B5EF4-FFF2-40B4-BE49-F238E27FC236}">
                <a16:creationId xmlns:a16="http://schemas.microsoft.com/office/drawing/2014/main" id="{D9550B38-06FE-40D5-4634-127C23C4D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35" y="3814493"/>
            <a:ext cx="1387594" cy="824900"/>
          </a:xfrm>
          <a:prstGeom prst="rect">
            <a:avLst/>
          </a:prstGeom>
        </p:spPr>
      </p:pic>
      <p:pic>
        <p:nvPicPr>
          <p:cNvPr id="19" name="Picture 2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284D4982-2480-1BFD-239F-A576909DE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321" y="2190661"/>
            <a:ext cx="1815321" cy="18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76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874A96-655D-DDA2-5BE3-FA1BB3634C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cs typeface="Arial"/>
              </a:rPr>
              <a:t>Module 6</a:t>
            </a:r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9D4F8E3-985E-A3AA-A73E-4CA75DEBF4BA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6806460" y="1087068"/>
            <a:ext cx="2002536" cy="1965960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567B4CC-8F80-A5AA-6DDC-80204BB6A6F1}"/>
              </a:ext>
            </a:extLst>
          </p:cNvPr>
          <p:cNvSpPr/>
          <p:nvPr/>
        </p:nvSpPr>
        <p:spPr>
          <a:xfrm>
            <a:off x="-2075923" y="-531219"/>
            <a:ext cx="7943323" cy="7807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500D1-8DD9-CD1A-33EC-A1C6C111A9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549" y="1578765"/>
            <a:ext cx="3795078" cy="3587997"/>
          </a:xfrm>
        </p:spPr>
        <p:txBody>
          <a:bodyPr/>
          <a:lstStyle/>
          <a:p>
            <a:r>
              <a:rPr lang="en-GB" sz="4400">
                <a:solidFill>
                  <a:schemeClr val="bg1"/>
                </a:solidFill>
              </a:rPr>
              <a:t>How can we embed the PDA into local policy?</a:t>
            </a:r>
          </a:p>
        </p:txBody>
      </p:sp>
      <p:pic>
        <p:nvPicPr>
          <p:cNvPr id="6" name="Picture 19" descr="A picture containing text, plant, flower&#10;&#10;Description automatically generated">
            <a:extLst>
              <a:ext uri="{FF2B5EF4-FFF2-40B4-BE49-F238E27FC236}">
                <a16:creationId xmlns:a16="http://schemas.microsoft.com/office/drawing/2014/main" id="{1A892A98-9A54-E3B2-E63A-C9F4FA8D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313" y="1087068"/>
            <a:ext cx="2042138" cy="290486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CCB6A1B-8ED3-2655-582B-C2E2CE4A8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862" y="3929416"/>
            <a:ext cx="1888388" cy="1237346"/>
          </a:xfrm>
          <a:prstGeom prst="rect">
            <a:avLst/>
          </a:prstGeom>
        </p:spPr>
      </p:pic>
      <p:pic>
        <p:nvPicPr>
          <p:cNvPr id="4" name="Picture 6" descr="Text&#10;&#10;Description automatically generated">
            <a:extLst>
              <a:ext uri="{FF2B5EF4-FFF2-40B4-BE49-F238E27FC236}">
                <a16:creationId xmlns:a16="http://schemas.microsoft.com/office/drawing/2014/main" id="{64561181-3C74-4170-3DA8-0B20B16D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66" y="4352117"/>
            <a:ext cx="92392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70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874A96-655D-DDA2-5BE3-FA1BB3634C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cs typeface="Arial"/>
              </a:rPr>
              <a:t>Module 6</a:t>
            </a: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67B4CC-8F80-A5AA-6DDC-80204BB6A6F1}"/>
              </a:ext>
            </a:extLst>
          </p:cNvPr>
          <p:cNvSpPr/>
          <p:nvPr/>
        </p:nvSpPr>
        <p:spPr>
          <a:xfrm>
            <a:off x="-2075923" y="-531219"/>
            <a:ext cx="7943323" cy="78079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500D1-8DD9-CD1A-33EC-A1C6C111A9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549" y="1578765"/>
            <a:ext cx="3795078" cy="3587997"/>
          </a:xfrm>
        </p:spPr>
        <p:txBody>
          <a:bodyPr/>
          <a:lstStyle/>
          <a:p>
            <a:r>
              <a:rPr lang="en-GB" sz="4400">
                <a:solidFill>
                  <a:schemeClr val="bg1"/>
                </a:solidFill>
              </a:rPr>
              <a:t>What should we do with the data from a PDA?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97FCC6-94BA-EE74-F240-FDD6D8B5C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994" y="1115590"/>
            <a:ext cx="2064689" cy="206468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C560AF-A59F-3B08-3B26-EAE55A893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246" y="3293112"/>
            <a:ext cx="1500629" cy="1108157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242705-D410-9DB7-B47A-6C7E12699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988" y="3372763"/>
            <a:ext cx="1613050" cy="948853"/>
          </a:xfrm>
          <a:prstGeom prst="rect">
            <a:avLst/>
          </a:prstGeom>
        </p:spPr>
      </p:pic>
      <p:pic>
        <p:nvPicPr>
          <p:cNvPr id="6" name="Picture 14" descr="Icon&#10;&#10;Description automatically generated">
            <a:extLst>
              <a:ext uri="{FF2B5EF4-FFF2-40B4-BE49-F238E27FC236}">
                <a16:creationId xmlns:a16="http://schemas.microsoft.com/office/drawing/2014/main" id="{84088BA9-A050-C130-368A-6FF242AF2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65" y="4189023"/>
            <a:ext cx="1278685" cy="12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45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11473A-6A68-6D0C-13DC-FC825DFAD11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400" b="1"/>
              <a:t>Checking back in with hierarchy…</a:t>
            </a:r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54E0BD2F-7106-4848-9D40-85FC29DD41B1}"/>
              </a:ext>
            </a:extLst>
          </p:cNvPr>
          <p:cNvSpPr/>
          <p:nvPr/>
        </p:nvSpPr>
        <p:spPr>
          <a:xfrm>
            <a:off x="1622053" y="2724148"/>
            <a:ext cx="1953865" cy="2076371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nothing</a:t>
            </a: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737D459E-001F-3C36-B424-C29E2BBEFA9C}"/>
              </a:ext>
            </a:extLst>
          </p:cNvPr>
          <p:cNvSpPr/>
          <p:nvPr/>
        </p:nvSpPr>
        <p:spPr>
          <a:xfrm>
            <a:off x="3998272" y="2727608"/>
            <a:ext cx="1953865" cy="2076371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for long term value</a:t>
            </a:r>
          </a:p>
        </p:txBody>
      </p:sp>
      <p:sp>
        <p:nvSpPr>
          <p:cNvPr id="5" name="Graphic 6">
            <a:extLst>
              <a:ext uri="{FF2B5EF4-FFF2-40B4-BE49-F238E27FC236}">
                <a16:creationId xmlns:a16="http://schemas.microsoft.com/office/drawing/2014/main" id="{D5AAE20C-29AA-AE39-812F-0C4537763196}"/>
              </a:ext>
            </a:extLst>
          </p:cNvPr>
          <p:cNvSpPr/>
          <p:nvPr/>
        </p:nvSpPr>
        <p:spPr>
          <a:xfrm>
            <a:off x="8374410" y="2724149"/>
            <a:ext cx="1953865" cy="2076371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with the right materials</a:t>
            </a:r>
          </a:p>
        </p:txBody>
      </p:sp>
      <p:sp>
        <p:nvSpPr>
          <p:cNvPr id="6" name="Graphic 7">
            <a:extLst>
              <a:ext uri="{FF2B5EF4-FFF2-40B4-BE49-F238E27FC236}">
                <a16:creationId xmlns:a16="http://schemas.microsoft.com/office/drawing/2014/main" id="{0E865D7E-7792-8642-9CFA-992CADBA18C7}"/>
              </a:ext>
            </a:extLst>
          </p:cNvPr>
          <p:cNvSpPr/>
          <p:nvPr/>
        </p:nvSpPr>
        <p:spPr>
          <a:xfrm>
            <a:off x="6190259" y="2724149"/>
            <a:ext cx="1953865" cy="2076371"/>
          </a:xfrm>
          <a:custGeom>
            <a:avLst/>
            <a:gdLst>
              <a:gd name="connsiteX0" fmla="*/ 0 w 1564372"/>
              <a:gd name="connsiteY0" fmla="*/ 782186 h 1564372"/>
              <a:gd name="connsiteX1" fmla="*/ 0 w 1564372"/>
              <a:gd name="connsiteY1" fmla="*/ 1564372 h 1564372"/>
              <a:gd name="connsiteX2" fmla="*/ 782186 w 1564372"/>
              <a:gd name="connsiteY2" fmla="*/ 1564372 h 1564372"/>
              <a:gd name="connsiteX3" fmla="*/ 1564372 w 1564372"/>
              <a:gd name="connsiteY3" fmla="*/ 1564372 h 1564372"/>
              <a:gd name="connsiteX4" fmla="*/ 1564372 w 1564372"/>
              <a:gd name="connsiteY4" fmla="*/ 782186 h 1564372"/>
              <a:gd name="connsiteX5" fmla="*/ 1564372 w 1564372"/>
              <a:gd name="connsiteY5" fmla="*/ 0 h 1564372"/>
              <a:gd name="connsiteX6" fmla="*/ 782186 w 1564372"/>
              <a:gd name="connsiteY6" fmla="*/ 0 h 1564372"/>
              <a:gd name="connsiteX7" fmla="*/ 782186 w 1564372"/>
              <a:gd name="connsiteY7" fmla="*/ 0 h 1564372"/>
              <a:gd name="connsiteX8" fmla="*/ 0 w 1564372"/>
              <a:gd name="connsiteY8" fmla="*/ 782186 h 1564372"/>
              <a:gd name="connsiteX9" fmla="*/ 0 w 1564372"/>
              <a:gd name="connsiteY9" fmla="*/ 782186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0" y="782186"/>
                </a:moveTo>
                <a:lnTo>
                  <a:pt x="0" y="1564372"/>
                </a:lnTo>
                <a:lnTo>
                  <a:pt x="782186" y="1564372"/>
                </a:lnTo>
                <a:cubicBezTo>
                  <a:pt x="782186" y="1564372"/>
                  <a:pt x="1564372" y="1564372"/>
                  <a:pt x="1564372" y="1564372"/>
                </a:cubicBezTo>
                <a:lnTo>
                  <a:pt x="1564372" y="782186"/>
                </a:lnTo>
                <a:cubicBezTo>
                  <a:pt x="1564372" y="782186"/>
                  <a:pt x="1564372" y="0"/>
                  <a:pt x="1564372" y="0"/>
                </a:cubicBezTo>
                <a:cubicBezTo>
                  <a:pt x="1171007" y="0"/>
                  <a:pt x="1175551" y="0"/>
                  <a:pt x="782186" y="0"/>
                </a:cubicBezTo>
                <a:lnTo>
                  <a:pt x="782186" y="0"/>
                </a:lnTo>
                <a:cubicBezTo>
                  <a:pt x="350194" y="0"/>
                  <a:pt x="0" y="350194"/>
                  <a:pt x="0" y="782186"/>
                </a:cubicBezTo>
                <a:lnTo>
                  <a:pt x="0" y="782186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efficiently</a:t>
            </a:r>
          </a:p>
        </p:txBody>
      </p:sp>
    </p:spTree>
    <p:extLst>
      <p:ext uri="{BB962C8B-B14F-4D97-AF65-F5344CB8AC3E}">
        <p14:creationId xmlns:p14="http://schemas.microsoft.com/office/powerpoint/2010/main" val="271624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indoor, building, window&#10;&#10;Description automatically generated">
            <a:extLst>
              <a:ext uri="{FF2B5EF4-FFF2-40B4-BE49-F238E27FC236}">
                <a16:creationId xmlns:a16="http://schemas.microsoft.com/office/drawing/2014/main" id="{15A49D94-1810-1D02-8C2F-9FFFE2A34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55" y="-803"/>
            <a:ext cx="12202508" cy="8199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58C1A-2A65-DDCB-EB79-F15A264B69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cs typeface="Arial"/>
              </a:rPr>
              <a:t>Break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CCBF7-1A23-EC83-4472-9A10869F6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8BCB8E-D916-2E77-6B36-B912E5B506D1}"/>
              </a:ext>
            </a:extLst>
          </p:cNvPr>
          <p:cNvSpPr/>
          <p:nvPr/>
        </p:nvSpPr>
        <p:spPr>
          <a:xfrm>
            <a:off x="9460758" y="4136598"/>
            <a:ext cx="1786362" cy="17027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Back in 15 minutes!</a:t>
            </a:r>
          </a:p>
        </p:txBody>
      </p:sp>
    </p:spTree>
    <p:extLst>
      <p:ext uri="{BB962C8B-B14F-4D97-AF65-F5344CB8AC3E}">
        <p14:creationId xmlns:p14="http://schemas.microsoft.com/office/powerpoint/2010/main" val="1470990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A picture containing outdoor, transport&#10;&#10;Description automatically generated">
            <a:extLst>
              <a:ext uri="{FF2B5EF4-FFF2-40B4-BE49-F238E27FC236}">
                <a16:creationId xmlns:a16="http://schemas.microsoft.com/office/drawing/2014/main" id="{95C333D9-2D24-1D9A-B356-CD02FB43BE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0226" r="20226"/>
          <a:stretch/>
        </p:blipFill>
        <p:spPr/>
      </p:pic>
      <p:pic>
        <p:nvPicPr>
          <p:cNvPr id="3" name="Picture 2" descr="A picture containing black&#10;&#10;Description automatically generated">
            <a:extLst>
              <a:ext uri="{FF2B5EF4-FFF2-40B4-BE49-F238E27FC236}">
                <a16:creationId xmlns:a16="http://schemas.microsoft.com/office/drawing/2014/main" id="{61A79134-26FE-8C02-105E-2405F84B6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46">
            <a:off x="955078" y="2140222"/>
            <a:ext cx="5551173" cy="2501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3E13B5-3394-4298-B3A0-AD821F85B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324" y="4035510"/>
            <a:ext cx="5066740" cy="1235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E68F06-A1E7-1F1C-F692-F70B6BA72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5324" y="1748935"/>
            <a:ext cx="8049186" cy="3283929"/>
          </a:xfrm>
        </p:spPr>
        <p:txBody>
          <a:bodyPr>
            <a:normAutofit fontScale="90000"/>
          </a:bodyPr>
          <a:lstStyle/>
          <a:p>
            <a:r>
              <a:rPr lang="en-GB"/>
              <a:t>Designing for disassembly and adaptability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613C83-F844-487B-A3F7-92B4B177E2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GB">
                <a:cs typeface="Arial"/>
              </a:rPr>
              <a:t>Module 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499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E0D4DB-FDBC-5B16-57B3-03FC860B6FF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596735" y="1226127"/>
            <a:ext cx="9169690" cy="4398386"/>
          </a:xfrm>
        </p:spPr>
        <p:txBody>
          <a:bodyPr lIns="91440" tIns="45720" rIns="91440" bIns="45720" anchor="ctr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i="1">
                <a:latin typeface="Arial"/>
                <a:ea typeface="Calibri"/>
                <a:cs typeface="Arial"/>
              </a:rPr>
              <a:t>"An approach to the design of a product or constructed asset that facilitates </a:t>
            </a:r>
            <a:r>
              <a:rPr lang="en-US" b="1" i="1">
                <a:latin typeface="Arial"/>
                <a:ea typeface="Calibri"/>
                <a:cs typeface="Arial"/>
              </a:rPr>
              <a:t>disassembly at the end of its useful life</a:t>
            </a:r>
            <a:r>
              <a:rPr lang="en-US" i="1">
                <a:latin typeface="Arial"/>
                <a:ea typeface="Calibri"/>
                <a:cs typeface="Arial"/>
              </a:rPr>
              <a:t>, in such a way that enables components, [ed. materials] and parts to be </a:t>
            </a:r>
            <a:r>
              <a:rPr lang="en-US" b="1" i="1">
                <a:latin typeface="Arial"/>
                <a:ea typeface="Calibri"/>
                <a:cs typeface="Arial"/>
              </a:rPr>
              <a:t>reused, recycled, recovered for energy or, in some other way, diverted from the waste stream.</a:t>
            </a:r>
            <a:r>
              <a:rPr lang="en-US" i="1">
                <a:latin typeface="Arial"/>
                <a:ea typeface="Calibri"/>
                <a:cs typeface="Arial"/>
              </a:rPr>
              <a:t>” (ISO 20887:2020, 2020)</a:t>
            </a: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61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4FB62EC-52B4-FA71-A5F0-8658C8C1FB2C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>
                <a:latin typeface="+mj-lt"/>
              </a:rPr>
              <a:t>By the end of this module, you will be able to…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15FF895-B8EE-2894-9170-7EA34183B818}"/>
              </a:ext>
            </a:extLst>
          </p:cNvPr>
          <p:cNvSpPr/>
          <p:nvPr/>
        </p:nvSpPr>
        <p:spPr>
          <a:xfrm>
            <a:off x="-715110" y="1412476"/>
            <a:ext cx="12907110" cy="117856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>
                <a:ea typeface="+mn-lt"/>
                <a:cs typeface="+mn-lt"/>
              </a:rPr>
              <a:t>	Name the steps involved in completing Pre-Demolition Audits (PDA) using the 	CIRCuIT template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1B686C-E91D-54C2-F2B4-B8B46E30F754}"/>
              </a:ext>
            </a:extLst>
          </p:cNvPr>
          <p:cNvSpPr/>
          <p:nvPr/>
        </p:nvSpPr>
        <p:spPr>
          <a:xfrm>
            <a:off x="-715112" y="2591036"/>
            <a:ext cx="11794592" cy="117856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>
                <a:ea typeface="+mn-lt"/>
                <a:cs typeface="+mn-lt"/>
              </a:rPr>
              <a:t>	Learn ways to integrate PDA use into city policy 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D74BC40-99BC-FCC7-A8FA-B95DCDEBD66B}"/>
              </a:ext>
            </a:extLst>
          </p:cNvPr>
          <p:cNvSpPr/>
          <p:nvPr/>
        </p:nvSpPr>
        <p:spPr>
          <a:xfrm>
            <a:off x="-715112" y="3769596"/>
            <a:ext cx="11215472" cy="11785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>
                <a:ea typeface="+mn-lt"/>
                <a:cs typeface="+mn-lt"/>
              </a:rPr>
              <a:t>	Understand the benefits designing for disassembly (</a:t>
            </a:r>
            <a:r>
              <a:rPr lang="en-GB" sz="2400" err="1">
                <a:ea typeface="+mn-lt"/>
                <a:cs typeface="+mn-lt"/>
              </a:rPr>
              <a:t>DfD</a:t>
            </a:r>
            <a:r>
              <a:rPr lang="en-GB" sz="2400">
                <a:ea typeface="+mn-lt"/>
                <a:cs typeface="+mn-lt"/>
              </a:rPr>
              <a:t>) and 	adaptability </a:t>
            </a: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4DA6B8F2-1C5B-55E2-8FDF-92BA7EBA2E1F}"/>
              </a:ext>
            </a:extLst>
          </p:cNvPr>
          <p:cNvSpPr/>
          <p:nvPr/>
        </p:nvSpPr>
        <p:spPr>
          <a:xfrm>
            <a:off x="-715112" y="4948156"/>
            <a:ext cx="11794592" cy="117856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>
                <a:ea typeface="+mn-lt"/>
                <a:cs typeface="+mn-lt"/>
              </a:rPr>
              <a:t>	Learn ways to incorporate </a:t>
            </a:r>
            <a:r>
              <a:rPr lang="en-GB" sz="2400" err="1">
                <a:ea typeface="+mn-lt"/>
                <a:cs typeface="+mn-lt"/>
              </a:rPr>
              <a:t>DfD</a:t>
            </a:r>
            <a:r>
              <a:rPr lang="en-GB" sz="2400">
                <a:ea typeface="+mn-lt"/>
                <a:cs typeface="+mn-lt"/>
              </a:rPr>
              <a:t> and adaptability into city policy  </a:t>
            </a:r>
            <a:endParaRPr lang="en-GB" sz="2400" b="0" i="0" u="none" strike="noStrike" kern="1200" cap="none" spc="0" baseline="0">
              <a:uFillTx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8980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01B5E4A-909A-534F-0CB4-C5A34EE5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679" y="2479842"/>
            <a:ext cx="5389488" cy="10800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B15DC3-4280-C90E-0826-17CE5B993E6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91440" tIns="45720" rIns="91440" bIns="45720" anchor="ctr"/>
          <a:lstStyle/>
          <a:p>
            <a:pPr marL="0" indent="0" algn="ctr">
              <a:buNone/>
            </a:pPr>
            <a:r>
              <a:rPr lang="en-GB" sz="5400" b="1">
                <a:ea typeface="+mn-lt"/>
                <a:cs typeface="+mn-lt"/>
              </a:rPr>
              <a:t>Best practice</a:t>
            </a:r>
            <a:endParaRPr lang="en-US" sz="540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GB" sz="5400" b="1">
                <a:ea typeface="+mn-lt"/>
                <a:cs typeface="+mn-lt"/>
              </a:rPr>
              <a:t> examples</a:t>
            </a:r>
            <a:endParaRPr lang="en-US" sz="5400">
              <a:cs typeface="Arial" panose="020B0604020202020204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8CA73B0-965B-A0D0-7718-F61D9ADD0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50483">
            <a:off x="7460654" y="3625579"/>
            <a:ext cx="1511168" cy="64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37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3F2E7-E6A6-B624-BF09-E193714B46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The Hithe, Albion Street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EDB95-833D-44D3-CFF1-1C3E94DACAA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3" descr="A picture containing building, sky, outdoor, house&#10;&#10;Description automatically generated">
            <a:extLst>
              <a:ext uri="{FF2B5EF4-FFF2-40B4-BE49-F238E27FC236}">
                <a16:creationId xmlns:a16="http://schemas.microsoft.com/office/drawing/2014/main" id="{5AF86590-5CF4-956B-5858-AD03E1681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49" y="1323037"/>
            <a:ext cx="6048449" cy="411549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28C1ED3-F396-C327-8BD2-5A0FED43F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2"/>
          <a:stretch/>
        </p:blipFill>
        <p:spPr>
          <a:xfrm>
            <a:off x="6735337" y="1306997"/>
            <a:ext cx="5121701" cy="410198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9EF016-FED1-221D-9F1B-C32DC43D37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40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582E0F-0DD6-7898-4944-A7881D44B4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>
                <a:cs typeface="Arial"/>
              </a:rPr>
              <a:t>Module 6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7763A-4E16-3072-01A8-BFE73697E7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r>
              <a:rPr lang="en-GB">
                <a:cs typeface="Arial"/>
              </a:rPr>
              <a:t>Design for Disassembly Warehouse – Espoo</a:t>
            </a:r>
            <a:endParaRPr lang="en-US"/>
          </a:p>
        </p:txBody>
      </p:sp>
      <p:pic>
        <p:nvPicPr>
          <p:cNvPr id="7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D04757-9E44-0170-1C5A-C471C8C0168D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/>
          <a:stretch>
            <a:fillRect/>
          </a:stretch>
        </p:blipFill>
        <p:spPr>
          <a:xfrm>
            <a:off x="466163" y="2101956"/>
            <a:ext cx="3624737" cy="2448422"/>
          </a:xfrm>
        </p:spPr>
      </p:pic>
      <p:pic>
        <p:nvPicPr>
          <p:cNvPr id="8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1A0D45-B76D-D7E9-570B-2A13225EF84B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3"/>
          <a:stretch>
            <a:fillRect/>
          </a:stretch>
        </p:blipFill>
        <p:spPr>
          <a:xfrm>
            <a:off x="4534748" y="2140006"/>
            <a:ext cx="3624737" cy="2414075"/>
          </a:xfrm>
        </p:spPr>
      </p:pic>
      <p:pic>
        <p:nvPicPr>
          <p:cNvPr id="9" name="Picture 9" descr="A picture containing tool&#10;&#10;Description automatically generated">
            <a:extLst>
              <a:ext uri="{FF2B5EF4-FFF2-40B4-BE49-F238E27FC236}">
                <a16:creationId xmlns:a16="http://schemas.microsoft.com/office/drawing/2014/main" id="{403607CA-BD93-F571-B83F-682AAD3A5D7F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4"/>
          <a:stretch>
            <a:fillRect/>
          </a:stretch>
        </p:blipFill>
        <p:spPr>
          <a:xfrm>
            <a:off x="8539511" y="1747087"/>
            <a:ext cx="2758354" cy="2803255"/>
          </a:xfr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7F9FC3-92A6-54FB-D181-34A5E0355DF6}"/>
              </a:ext>
            </a:extLst>
          </p:cNvPr>
          <p:cNvSpPr txBox="1">
            <a:spLocks/>
          </p:cNvSpPr>
          <p:nvPr/>
        </p:nvSpPr>
        <p:spPr>
          <a:xfrm>
            <a:off x="769198" y="4739097"/>
            <a:ext cx="3014815" cy="91533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0">
                <a:latin typeface="Arial"/>
                <a:cs typeface="Arial"/>
              </a:rPr>
              <a:t>Figure 1 </a:t>
            </a:r>
          </a:p>
          <a:p>
            <a:pPr algn="ctr"/>
            <a:r>
              <a:rPr lang="en-GB" sz="1800" b="0">
                <a:latin typeface="Arial"/>
                <a:cs typeface="Arial"/>
              </a:rPr>
              <a:t>Baseline structure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2160C0F-CAEC-9BDE-0173-16A829DD3EF6}"/>
              </a:ext>
            </a:extLst>
          </p:cNvPr>
          <p:cNvSpPr txBox="1">
            <a:spLocks/>
          </p:cNvSpPr>
          <p:nvPr/>
        </p:nvSpPr>
        <p:spPr>
          <a:xfrm>
            <a:off x="4840156" y="4739096"/>
            <a:ext cx="3014815" cy="91533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0">
                <a:latin typeface="Arial"/>
                <a:cs typeface="Arial"/>
              </a:rPr>
              <a:t>Figure 2</a:t>
            </a:r>
          </a:p>
          <a:p>
            <a:pPr algn="ctr"/>
            <a:r>
              <a:rPr lang="en-GB" sz="1800" b="0">
                <a:latin typeface="Arial"/>
                <a:cs typeface="Arial"/>
              </a:rPr>
              <a:t>Final developed structure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F6A3D0-7E07-B4D0-E91A-25BC652DDA43}"/>
              </a:ext>
            </a:extLst>
          </p:cNvPr>
          <p:cNvSpPr txBox="1">
            <a:spLocks/>
          </p:cNvSpPr>
          <p:nvPr/>
        </p:nvSpPr>
        <p:spPr>
          <a:xfrm>
            <a:off x="8420118" y="4739095"/>
            <a:ext cx="3014815" cy="91533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0">
                <a:latin typeface="Arial"/>
                <a:cs typeface="Arial"/>
              </a:rPr>
              <a:t>Figure 3</a:t>
            </a:r>
          </a:p>
          <a:p>
            <a:pPr algn="ctr"/>
            <a:r>
              <a:rPr lang="en-GB" sz="1400" b="0">
                <a:cs typeface="Arial"/>
              </a:rPr>
              <a:t>Rigid column-beam connection and joint of tubular beam to column</a:t>
            </a:r>
          </a:p>
        </p:txBody>
      </p:sp>
    </p:spTree>
    <p:extLst>
      <p:ext uri="{BB962C8B-B14F-4D97-AF65-F5344CB8AC3E}">
        <p14:creationId xmlns:p14="http://schemas.microsoft.com/office/powerpoint/2010/main" val="3732009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582E0F-0DD6-7898-4944-A7881D44B4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>
                <a:cs typeface="Arial"/>
              </a:rPr>
              <a:t>Module 6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7763A-4E16-3072-01A8-BFE73697E7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r>
              <a:rPr lang="en-GB" err="1">
                <a:cs typeface="Arial"/>
              </a:rPr>
              <a:t>Rightsizer</a:t>
            </a:r>
            <a:endParaRPr lang="en-US" err="1"/>
          </a:p>
        </p:txBody>
      </p:sp>
      <p:pic>
        <p:nvPicPr>
          <p:cNvPr id="19" name="Picture 19" descr="Diagram&#10;&#10;Description automatically generated">
            <a:extLst>
              <a:ext uri="{FF2B5EF4-FFF2-40B4-BE49-F238E27FC236}">
                <a16:creationId xmlns:a16="http://schemas.microsoft.com/office/drawing/2014/main" id="{414D32D1-060C-ED55-045A-B7AE9021E37C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/>
          <a:stretch>
            <a:fillRect/>
          </a:stretch>
        </p:blipFill>
        <p:spPr>
          <a:xfrm>
            <a:off x="2812035" y="1117581"/>
            <a:ext cx="6054510" cy="4486300"/>
          </a:xfrm>
        </p:spPr>
      </p:pic>
    </p:spTree>
    <p:extLst>
      <p:ext uri="{BB962C8B-B14F-4D97-AF65-F5344CB8AC3E}">
        <p14:creationId xmlns:p14="http://schemas.microsoft.com/office/powerpoint/2010/main" val="1897842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01B5E4A-909A-534F-0CB4-C5A34EE5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886" y="2882408"/>
            <a:ext cx="4325564" cy="10800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B15DC3-4280-C90E-0826-17CE5B993E6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91440" tIns="45720" rIns="91440" bIns="45720" anchor="ctr"/>
          <a:lstStyle/>
          <a:p>
            <a:pPr marL="0" indent="0" algn="ctr">
              <a:buNone/>
            </a:pPr>
            <a:r>
              <a:rPr lang="en-GB" sz="5400" b="1">
                <a:ea typeface="+mn-lt"/>
                <a:cs typeface="+mn-lt"/>
              </a:rPr>
              <a:t>Barriers</a:t>
            </a:r>
            <a:endParaRPr lang="en-US"/>
          </a:p>
        </p:txBody>
      </p:sp>
      <p:pic>
        <p:nvPicPr>
          <p:cNvPr id="3" name="Picture 4" descr="A picture containing tool&#10;&#10;Description automatically generated">
            <a:extLst>
              <a:ext uri="{FF2B5EF4-FFF2-40B4-BE49-F238E27FC236}">
                <a16:creationId xmlns:a16="http://schemas.microsoft.com/office/drawing/2014/main" id="{37FDA5E3-8F33-5515-9A76-2E882F59C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0000">
            <a:off x="5082799" y="3597950"/>
            <a:ext cx="2023433" cy="116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2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8FD1AB-495D-ED71-43A7-764682E8FB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cs typeface="Arial"/>
              </a:rPr>
              <a:t>Module 6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A3B92-CEE5-A3D5-9FBC-B0EFF08FA4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Barriers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6A66BA8-4E4D-60DD-379D-58BE5C257900}"/>
              </a:ext>
            </a:extLst>
          </p:cNvPr>
          <p:cNvGraphicFramePr/>
          <p:nvPr/>
        </p:nvGraphicFramePr>
        <p:xfrm>
          <a:off x="978455" y="157543"/>
          <a:ext cx="10236820" cy="556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9972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lack&#10;&#10;Description automatically generated">
            <a:extLst>
              <a:ext uri="{FF2B5EF4-FFF2-40B4-BE49-F238E27FC236}">
                <a16:creationId xmlns:a16="http://schemas.microsoft.com/office/drawing/2014/main" id="{78D2E0C2-A775-B24B-1E2A-273C71AAF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0000" flipH="1">
            <a:off x="2822416" y="2486901"/>
            <a:ext cx="6523375" cy="205656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B15DC3-4280-C90E-0826-17CE5B993E6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91440" tIns="45720" rIns="91440" bIns="45720" anchor="ctr"/>
          <a:lstStyle/>
          <a:p>
            <a:pPr marL="0" indent="0" algn="ctr">
              <a:buNone/>
            </a:pPr>
            <a:r>
              <a:rPr lang="en-GB" sz="5400" b="1">
                <a:ea typeface="+mn-lt"/>
                <a:cs typeface="+mn-lt"/>
              </a:rPr>
              <a:t>Key Opportunities</a:t>
            </a:r>
            <a:endParaRPr lang="en-US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A35FC-463E-D59D-4087-0F8DCDBAD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40000">
            <a:off x="1510948" y="2609574"/>
            <a:ext cx="2002638" cy="85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5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5BCC09-EDCF-AAA7-C6AB-291BCA0DB2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cs typeface="Arial"/>
              </a:rPr>
              <a:t>Module 6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9AF13-B988-403E-0A42-7257038D28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Key opportunities</a:t>
            </a:r>
          </a:p>
        </p:txBody>
      </p:sp>
      <p:graphicFrame>
        <p:nvGraphicFramePr>
          <p:cNvPr id="6" name="Diagram 3">
            <a:extLst>
              <a:ext uri="{FF2B5EF4-FFF2-40B4-BE49-F238E27FC236}">
                <a16:creationId xmlns:a16="http://schemas.microsoft.com/office/drawing/2014/main" id="{A4E51E2A-3262-1C36-0982-78DA0387B705}"/>
              </a:ext>
            </a:extLst>
          </p:cNvPr>
          <p:cNvGraphicFramePr/>
          <p:nvPr/>
        </p:nvGraphicFramePr>
        <p:xfrm>
          <a:off x="457201" y="1399309"/>
          <a:ext cx="11236036" cy="4378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0167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637179-2C2B-83E3-1687-03F309754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403">
            <a:off x="160304" y="812733"/>
            <a:ext cx="3269673" cy="165485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16BB4F-04D6-6926-9A22-C5F776E06F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cs typeface="Arial"/>
              </a:rPr>
              <a:t>Module 6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A7693-7626-9E1C-D90B-6AC8D4B736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23026" y="1155379"/>
            <a:ext cx="4476247" cy="4260850"/>
          </a:xfrm>
        </p:spPr>
        <p:txBody>
          <a:bodyPr/>
          <a:lstStyle/>
          <a:p>
            <a:pPr marL="0" indent="0" algn="l" rtl="0" fontAlgn="base">
              <a:buNone/>
            </a:pPr>
            <a:r>
              <a:rPr lang="en-GB" sz="2400" b="0" i="0">
                <a:solidFill>
                  <a:srgbClr val="000000"/>
                </a:solidFill>
                <a:effectLst/>
                <a:latin typeface="+mj-lt"/>
              </a:rPr>
              <a:t>Which design interventions are best suited to your cities needs? </a:t>
            </a:r>
          </a:p>
          <a:p>
            <a:pPr marL="0" indent="0" algn="l" rtl="0" fontAlgn="base">
              <a:buNone/>
            </a:pPr>
            <a:endParaRPr lang="en-GB" sz="2400">
              <a:solidFill>
                <a:srgbClr val="000000"/>
              </a:solidFill>
              <a:latin typeface="+mj-lt"/>
            </a:endParaRPr>
          </a:p>
          <a:p>
            <a:pPr marL="0" indent="0" algn="l" rtl="0" fontAlgn="base">
              <a:buNone/>
            </a:pPr>
            <a:r>
              <a:rPr lang="en-GB" sz="2400" b="0" i="0">
                <a:solidFill>
                  <a:srgbClr val="000000"/>
                </a:solidFill>
                <a:effectLst/>
                <a:latin typeface="+mj-lt"/>
              </a:rPr>
              <a:t>Which intervention are you able to champion in your role? </a:t>
            </a:r>
          </a:p>
          <a:p>
            <a:pPr marL="0" indent="0" algn="l" rtl="0" fontAlgn="base">
              <a:buNone/>
            </a:pPr>
            <a:endParaRPr lang="en-GB" sz="2400" b="0" i="0">
              <a:solidFill>
                <a:srgbClr val="000000"/>
              </a:solidFill>
              <a:effectLst/>
              <a:latin typeface="+mj-lt"/>
            </a:endParaRPr>
          </a:p>
          <a:p>
            <a:pPr marL="0" indent="0" algn="l" rtl="0" fontAlgn="base">
              <a:buNone/>
            </a:pPr>
            <a:r>
              <a:rPr lang="en-GB" sz="2400" b="0" i="0">
                <a:solidFill>
                  <a:srgbClr val="000000"/>
                </a:solidFill>
                <a:effectLst/>
                <a:latin typeface="+mj-lt"/>
              </a:rPr>
              <a:t>What is the next step or the key missing piece of information you need to take the next step?  </a:t>
            </a:r>
          </a:p>
          <a:p>
            <a:pPr marL="0" indent="0">
              <a:buNone/>
            </a:pPr>
            <a:endParaRPr lang="en-GB" sz="200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BC975-C68B-3D34-6C62-1B1D90B6DB3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5400" b="1">
                <a:latin typeface="+mj-lt"/>
              </a:rPr>
              <a:t>Wrap up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9F4E90-F664-671F-028C-034C5AA53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265" y="1130026"/>
            <a:ext cx="445208" cy="510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72FE0-AEB7-4EBD-6D57-7124F5A00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265" y="2705200"/>
            <a:ext cx="445208" cy="510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74A1BE-D657-297D-1080-D33D1D209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265" y="3897732"/>
            <a:ext cx="445208" cy="51013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6311E02-5DFD-68B7-1955-3621E0D25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60000">
            <a:off x="3236920" y="2166197"/>
            <a:ext cx="1287312" cy="120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5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B889F8-945A-053C-2C20-4D2113934F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589438-0D98-FC0B-7720-F1E2575F3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49118"/>
            <a:ext cx="12192000" cy="269124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cs typeface="Arial"/>
              </a:rPr>
              <a:t>Questions?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41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D7C7-1517-8804-4DB5-FDA497DD5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3519" y="2381404"/>
            <a:ext cx="3742009" cy="1209757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GB"/>
              <a:t>Activity: </a:t>
            </a:r>
            <a:r>
              <a:rPr lang="en-GB" sz="5400"/>
              <a:t>Identifying Drivers</a:t>
            </a:r>
            <a:endParaRPr lang="en-GB" sz="540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70046-01FA-B2F0-F3AD-08D66BC6A9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F1918-00F2-B9C1-1FF6-2D3D742028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800"/>
              <a:t>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C21C24A-3E0B-EBA5-6C6F-120FD604A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60000">
            <a:off x="9542519" y="3877558"/>
            <a:ext cx="1646746" cy="15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21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1A42-6F9E-5BA1-0FAE-17A3356D0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002" y="2601215"/>
            <a:ext cx="7763436" cy="336745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cs typeface="Arial"/>
              </a:rPr>
              <a:t>Thank you!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32593-6136-11A4-13D2-A7D41A3F70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cs typeface="Arial"/>
              </a:rPr>
              <a:t>Module 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15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4A82D3-4589-0983-118C-AFB079F3D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7222">
            <a:off x="704757" y="708234"/>
            <a:ext cx="5013636" cy="1177410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0BDB688-AF56-EE19-6398-D6A08D994B47}"/>
              </a:ext>
            </a:extLst>
          </p:cNvPr>
          <p:cNvSpPr txBox="1">
            <a:spLocks/>
          </p:cNvSpPr>
          <p:nvPr/>
        </p:nvSpPr>
        <p:spPr>
          <a:xfrm>
            <a:off x="1170015" y="945335"/>
            <a:ext cx="8611090" cy="70320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/>
              <a:t>Further modules</a:t>
            </a:r>
            <a:endParaRPr lang="en-US"/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>
              <a:cs typeface="Arial" panose="020B0604020202020204"/>
            </a:endParaRPr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8988802E-7E34-415C-61A9-0295D109ED24}"/>
              </a:ext>
            </a:extLst>
          </p:cNvPr>
          <p:cNvSpPr/>
          <p:nvPr/>
        </p:nvSpPr>
        <p:spPr>
          <a:xfrm>
            <a:off x="4999568" y="2654786"/>
            <a:ext cx="2188981" cy="2234009"/>
          </a:xfrm>
          <a:custGeom>
            <a:avLst/>
            <a:gdLst>
              <a:gd name="connsiteX0" fmla="*/ 1564277 w 1564372"/>
              <a:gd name="connsiteY0" fmla="*/ 782186 h 1564277"/>
              <a:gd name="connsiteX1" fmla="*/ 1564277 w 1564372"/>
              <a:gd name="connsiteY1" fmla="*/ 0 h 1564277"/>
              <a:gd name="connsiteX2" fmla="*/ 0 w 1564372"/>
              <a:gd name="connsiteY2" fmla="*/ 0 h 1564277"/>
              <a:gd name="connsiteX3" fmla="*/ 0 w 1564372"/>
              <a:gd name="connsiteY3" fmla="*/ 1564277 h 1564277"/>
              <a:gd name="connsiteX4" fmla="*/ 782186 w 1564372"/>
              <a:gd name="connsiteY4" fmla="*/ 1564277 h 1564277"/>
              <a:gd name="connsiteX5" fmla="*/ 1564372 w 1564372"/>
              <a:gd name="connsiteY5" fmla="*/ 782091 h 1564277"/>
              <a:gd name="connsiteX6" fmla="*/ 1564372 w 1564372"/>
              <a:gd name="connsiteY6" fmla="*/ 782091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4372" h="1564277">
                <a:moveTo>
                  <a:pt x="1564277" y="782186"/>
                </a:moveTo>
                <a:lnTo>
                  <a:pt x="1564277" y="0"/>
                </a:lnTo>
                <a:lnTo>
                  <a:pt x="0" y="0"/>
                </a:lnTo>
                <a:lnTo>
                  <a:pt x="0" y="1564277"/>
                </a:lnTo>
                <a:lnTo>
                  <a:pt x="782186" y="1564277"/>
                </a:lnTo>
                <a:cubicBezTo>
                  <a:pt x="1214178" y="1564277"/>
                  <a:pt x="1564372" y="1214083"/>
                  <a:pt x="1564372" y="782091"/>
                </a:cubicBezTo>
                <a:lnTo>
                  <a:pt x="1564372" y="782091"/>
                </a:lnTo>
                <a:close/>
              </a:path>
            </a:pathLst>
          </a:custGeom>
          <a:solidFill>
            <a:srgbClr val="E4F9F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/>
              <a:t>Module 3</a:t>
            </a:r>
            <a:r>
              <a:rPr lang="en-GB" sz="1800"/>
              <a:t>:</a:t>
            </a:r>
            <a:r>
              <a:rPr lang="en-GB"/>
              <a:t> </a:t>
            </a:r>
            <a:r>
              <a:rPr lang="en-GB" b="1">
                <a:latin typeface="Arial"/>
                <a:ea typeface="Calibri"/>
                <a:cs typeface="Arial"/>
              </a:rPr>
              <a:t>Planning &amp; Policy Drivers</a:t>
            </a:r>
            <a:r>
              <a:rPr lang="en-GB">
                <a:latin typeface="Arial"/>
                <a:ea typeface="Calibri"/>
                <a:cs typeface="Arial"/>
              </a:rPr>
              <a:t> for a Circular Built Environment</a:t>
            </a:r>
          </a:p>
          <a:p>
            <a:pPr algn="ctr"/>
            <a:endParaRPr lang="en-GB">
              <a:solidFill>
                <a:schemeClr val="accent2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5" name="Graphic 6">
            <a:extLst>
              <a:ext uri="{FF2B5EF4-FFF2-40B4-BE49-F238E27FC236}">
                <a16:creationId xmlns:a16="http://schemas.microsoft.com/office/drawing/2014/main" id="{A9F21917-8D16-86A7-3153-53E0F08DD1C3}"/>
              </a:ext>
            </a:extLst>
          </p:cNvPr>
          <p:cNvSpPr/>
          <p:nvPr/>
        </p:nvSpPr>
        <p:spPr>
          <a:xfrm>
            <a:off x="2720430" y="2644760"/>
            <a:ext cx="2181064" cy="2225954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4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Arial"/>
              <a:ea typeface="Calibri"/>
              <a:cs typeface="Arial"/>
            </a:endParaRPr>
          </a:p>
          <a:p>
            <a:pPr algn="ctr"/>
            <a:r>
              <a:rPr lang="en-US">
                <a:latin typeface="Arial"/>
                <a:ea typeface="Calibri"/>
                <a:cs typeface="Arial"/>
              </a:rPr>
              <a:t>Module 2: </a:t>
            </a:r>
            <a:endParaRPr lang="en-US">
              <a:cs typeface="Arial"/>
            </a:endParaRPr>
          </a:p>
          <a:p>
            <a:pPr algn="ctr"/>
            <a:r>
              <a:rPr lang="en-US" b="1">
                <a:latin typeface="Arial"/>
                <a:ea typeface="Calibri"/>
                <a:cs typeface="Arial"/>
              </a:rPr>
              <a:t>Public Procurement</a:t>
            </a:r>
            <a:r>
              <a:rPr lang="en-US">
                <a:latin typeface="Arial"/>
                <a:ea typeface="Calibri"/>
                <a:cs typeface="Arial"/>
              </a:rPr>
              <a:t> for a Circular Built Environment</a:t>
            </a:r>
            <a:r>
              <a:rPr lang="en-US" sz="1800"/>
              <a:t> </a:t>
            </a:r>
            <a:endParaRPr lang="en-US">
              <a:ea typeface="Calibri"/>
              <a:cs typeface="Arial"/>
            </a:endParaRPr>
          </a:p>
          <a:p>
            <a:pPr algn="ctr"/>
            <a:endParaRPr lang="en-GB">
              <a:solidFill>
                <a:schemeClr val="accent2"/>
              </a:solidFill>
            </a:endParaRPr>
          </a:p>
        </p:txBody>
      </p:sp>
      <p:sp>
        <p:nvSpPr>
          <p:cNvPr id="6" name="Graphic 7">
            <a:extLst>
              <a:ext uri="{FF2B5EF4-FFF2-40B4-BE49-F238E27FC236}">
                <a16:creationId xmlns:a16="http://schemas.microsoft.com/office/drawing/2014/main" id="{6BBC740E-C916-AC12-6CCC-A4EF0F032799}"/>
              </a:ext>
            </a:extLst>
          </p:cNvPr>
          <p:cNvSpPr/>
          <p:nvPr/>
        </p:nvSpPr>
        <p:spPr>
          <a:xfrm>
            <a:off x="7261809" y="2524444"/>
            <a:ext cx="2173151" cy="2217902"/>
          </a:xfrm>
          <a:custGeom>
            <a:avLst/>
            <a:gdLst>
              <a:gd name="connsiteX0" fmla="*/ 0 w 1564372"/>
              <a:gd name="connsiteY0" fmla="*/ 782186 h 1564372"/>
              <a:gd name="connsiteX1" fmla="*/ 0 w 1564372"/>
              <a:gd name="connsiteY1" fmla="*/ 1564372 h 1564372"/>
              <a:gd name="connsiteX2" fmla="*/ 782186 w 1564372"/>
              <a:gd name="connsiteY2" fmla="*/ 1564372 h 1564372"/>
              <a:gd name="connsiteX3" fmla="*/ 1564372 w 1564372"/>
              <a:gd name="connsiteY3" fmla="*/ 1564372 h 1564372"/>
              <a:gd name="connsiteX4" fmla="*/ 1564372 w 1564372"/>
              <a:gd name="connsiteY4" fmla="*/ 782186 h 1564372"/>
              <a:gd name="connsiteX5" fmla="*/ 1564372 w 1564372"/>
              <a:gd name="connsiteY5" fmla="*/ 0 h 1564372"/>
              <a:gd name="connsiteX6" fmla="*/ 782186 w 1564372"/>
              <a:gd name="connsiteY6" fmla="*/ 0 h 1564372"/>
              <a:gd name="connsiteX7" fmla="*/ 782186 w 1564372"/>
              <a:gd name="connsiteY7" fmla="*/ 0 h 1564372"/>
              <a:gd name="connsiteX8" fmla="*/ 0 w 1564372"/>
              <a:gd name="connsiteY8" fmla="*/ 782186 h 1564372"/>
              <a:gd name="connsiteX9" fmla="*/ 0 w 1564372"/>
              <a:gd name="connsiteY9" fmla="*/ 782186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0" y="782186"/>
                </a:moveTo>
                <a:lnTo>
                  <a:pt x="0" y="1564372"/>
                </a:lnTo>
                <a:lnTo>
                  <a:pt x="782186" y="1564372"/>
                </a:lnTo>
                <a:cubicBezTo>
                  <a:pt x="782186" y="1564372"/>
                  <a:pt x="1564372" y="1564372"/>
                  <a:pt x="1564372" y="1564372"/>
                </a:cubicBezTo>
                <a:lnTo>
                  <a:pt x="1564372" y="782186"/>
                </a:lnTo>
                <a:cubicBezTo>
                  <a:pt x="1564372" y="782186"/>
                  <a:pt x="1564372" y="0"/>
                  <a:pt x="1564372" y="0"/>
                </a:cubicBezTo>
                <a:cubicBezTo>
                  <a:pt x="1171007" y="0"/>
                  <a:pt x="1175551" y="0"/>
                  <a:pt x="782186" y="0"/>
                </a:cubicBezTo>
                <a:lnTo>
                  <a:pt x="782186" y="0"/>
                </a:lnTo>
                <a:cubicBezTo>
                  <a:pt x="350194" y="0"/>
                  <a:pt x="0" y="350194"/>
                  <a:pt x="0" y="782186"/>
                </a:cubicBezTo>
                <a:lnTo>
                  <a:pt x="0" y="78218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  <a:p>
            <a:pPr algn="ctr"/>
            <a:endParaRPr lang="en-US">
              <a:ea typeface="+mn-lt"/>
              <a:cs typeface="+mn-lt"/>
            </a:endParaRPr>
          </a:p>
          <a:p>
            <a:pPr algn="ctr"/>
            <a:r>
              <a:rPr lang="en-US">
                <a:latin typeface="Arial"/>
                <a:ea typeface="Calibri"/>
                <a:cs typeface="Arial"/>
              </a:rPr>
              <a:t>Module 4: </a:t>
            </a:r>
          </a:p>
          <a:p>
            <a:pPr algn="ctr"/>
            <a:r>
              <a:rPr lang="en-US">
                <a:latin typeface="Arial"/>
                <a:ea typeface="Calibri"/>
                <a:cs typeface="Arial"/>
              </a:rPr>
              <a:t>Building a circular built environment with </a:t>
            </a:r>
            <a:r>
              <a:rPr lang="en-US" b="1">
                <a:latin typeface="Arial"/>
                <a:ea typeface="Calibri"/>
                <a:cs typeface="Arial"/>
              </a:rPr>
              <a:t>data</a:t>
            </a:r>
            <a:endParaRPr lang="en-US" b="1">
              <a:cs typeface="Arial"/>
            </a:endParaRPr>
          </a:p>
          <a:p>
            <a:pPr algn="ctr"/>
            <a:endParaRPr lang="en-US" sz="1800">
              <a:cs typeface="Arial"/>
            </a:endParaRPr>
          </a:p>
          <a:p>
            <a:pPr algn="ctr"/>
            <a:endParaRPr lang="en-GB">
              <a:solidFill>
                <a:schemeClr val="accent2"/>
              </a:solidFill>
            </a:endParaRPr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8B93B15B-FF9D-3560-7CE9-68B5FAEFBFE2}"/>
              </a:ext>
            </a:extLst>
          </p:cNvPr>
          <p:cNvSpPr/>
          <p:nvPr/>
        </p:nvSpPr>
        <p:spPr>
          <a:xfrm>
            <a:off x="488527" y="2523687"/>
            <a:ext cx="2181062" cy="2225952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rgbClr val="E4F9F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  <a:p>
            <a:pPr lvl="0" algn="ctr"/>
            <a:r>
              <a:rPr lang="en-US" sz="1800"/>
              <a:t>Module 1: </a:t>
            </a:r>
            <a:endParaRPr lang="en-US"/>
          </a:p>
          <a:p>
            <a:pPr lvl="0" algn="ctr" rtl="0"/>
            <a:r>
              <a:rPr lang="en-GB" sz="1800">
                <a:solidFill>
                  <a:schemeClr val="tx1"/>
                </a:solidFill>
              </a:rPr>
              <a:t>Building Circular Cities: An </a:t>
            </a:r>
            <a:r>
              <a:rPr lang="en-GB" sz="1800" b="1">
                <a:solidFill>
                  <a:schemeClr val="tx1"/>
                </a:solidFill>
              </a:rPr>
              <a:t>introduction</a:t>
            </a:r>
            <a:r>
              <a:rPr lang="en-GB" sz="1800">
                <a:solidFill>
                  <a:schemeClr val="tx1"/>
                </a:solidFill>
              </a:rPr>
              <a:t> to the circular economy in the built environment </a:t>
            </a:r>
            <a:endParaRPr lang="en-US" sz="1800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accent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F6F6BC-6812-ABD0-A593-F738B1B992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16993" y="5854524"/>
            <a:ext cx="1394324" cy="254117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GB"/>
              <a:t>Module 2</a:t>
            </a:r>
          </a:p>
        </p:txBody>
      </p:sp>
      <p:sp>
        <p:nvSpPr>
          <p:cNvPr id="12" name="Graphic 6">
            <a:extLst>
              <a:ext uri="{FF2B5EF4-FFF2-40B4-BE49-F238E27FC236}">
                <a16:creationId xmlns:a16="http://schemas.microsoft.com/office/drawing/2014/main" id="{9AF978EB-C61E-8241-4AD9-3CF450D98399}"/>
              </a:ext>
            </a:extLst>
          </p:cNvPr>
          <p:cNvSpPr/>
          <p:nvPr/>
        </p:nvSpPr>
        <p:spPr>
          <a:xfrm>
            <a:off x="9529841" y="2534213"/>
            <a:ext cx="2181064" cy="2225954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>
                <a:ea typeface="+mn-lt"/>
                <a:cs typeface="+mn-lt"/>
              </a:rPr>
              <a:t>Module </a:t>
            </a:r>
            <a:r>
              <a:rPr lang="en-US">
                <a:ea typeface="+mn-lt"/>
                <a:cs typeface="+mn-lt"/>
              </a:rPr>
              <a:t>5:</a:t>
            </a:r>
            <a:endParaRPr lang="en-US">
              <a:latin typeface="Arial"/>
              <a:ea typeface="+mn-lt"/>
              <a:cs typeface="Arial"/>
            </a:endParaRPr>
          </a:p>
          <a:p>
            <a:pPr algn="ctr"/>
            <a:r>
              <a:rPr lang="en-US">
                <a:solidFill>
                  <a:srgbClr val="000000"/>
                </a:solidFill>
                <a:latin typeface="Arial"/>
                <a:ea typeface="+mn-lt"/>
                <a:cs typeface="Arial"/>
              </a:rPr>
              <a:t>Building </a:t>
            </a:r>
            <a:r>
              <a:rPr lang="en-US" b="1">
                <a:solidFill>
                  <a:srgbClr val="000000"/>
                </a:solidFill>
                <a:latin typeface="Arial"/>
                <a:ea typeface="+mn-lt"/>
                <a:cs typeface="Arial"/>
              </a:rPr>
              <a:t>Transformation </a:t>
            </a:r>
            <a:r>
              <a:rPr lang="en-US">
                <a:solidFill>
                  <a:srgbClr val="000000"/>
                </a:solidFill>
                <a:latin typeface="Arial"/>
                <a:ea typeface="+mn-lt"/>
                <a:cs typeface="Arial"/>
              </a:rPr>
              <a:t>Strategies</a:t>
            </a:r>
          </a:p>
          <a:p>
            <a:pPr algn="ctr"/>
            <a:endParaRPr lang="en-US">
              <a:latin typeface="Arial"/>
              <a:ea typeface="Calibri"/>
              <a:cs typeface="Arial"/>
            </a:endParaRPr>
          </a:p>
          <a:p>
            <a:pPr algn="ctr"/>
            <a:endParaRPr lang="en-GB">
              <a:solidFill>
                <a:srgbClr val="D7C82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2049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6F30FF-4B23-270B-9CBA-FF4AA0B198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cs typeface="Arial"/>
              </a:rPr>
              <a:t>Module 6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58D5F-28E6-5437-FCD0-6B09F56BDB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sz="4000" b="1"/>
              <a:t>What would drive and/or enable you to either sell or use reused/recycled materials from another project?</a:t>
            </a:r>
          </a:p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9F215-7657-E31F-A158-EA06FA20B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633" y="2833507"/>
            <a:ext cx="2159358" cy="1909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87DF3-EAE2-7C45-99F4-523A34BB5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02" y="2784484"/>
            <a:ext cx="3844697" cy="22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>
            <a:extLst>
              <a:ext uri="{FF2B5EF4-FFF2-40B4-BE49-F238E27FC236}">
                <a16:creationId xmlns:a16="http://schemas.microsoft.com/office/drawing/2014/main" id="{6512D2CB-C133-E09D-32F8-0D6E41A76B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0788" t="-171" r="7980" b="171"/>
          <a:stretch/>
        </p:blipFill>
        <p:spPr>
          <a:xfrm>
            <a:off x="6096000" y="0"/>
            <a:ext cx="6092635" cy="685800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04C473-06E6-A080-A8FF-C02D3CC7B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564" y="1721824"/>
            <a:ext cx="8220636" cy="3390905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GB" sz="7200">
                <a:ea typeface="+mj-lt"/>
                <a:cs typeface="+mj-lt"/>
              </a:rPr>
              <a:t>What is a </a:t>
            </a:r>
            <a:br>
              <a:rPr lang="en-GB" sz="7200">
                <a:ea typeface="+mj-lt"/>
                <a:cs typeface="+mj-lt"/>
              </a:rPr>
            </a:br>
            <a:r>
              <a:rPr lang="en-GB" sz="7200">
                <a:ea typeface="+mj-lt"/>
                <a:cs typeface="+mj-lt"/>
              </a:rPr>
              <a:t>Pre-demolition Audit (PDA)?</a:t>
            </a:r>
            <a:endParaRPr lang="en-US" sz="7300">
              <a:cs typeface="Arial" panose="020B060402020202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3757B-9D6F-48B1-952F-CBF745398C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cs typeface="Arial"/>
              </a:rPr>
              <a:t>Module 6</a:t>
            </a:r>
            <a:endParaRPr lang="en-US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28B55E6A-4C11-3537-386D-793A26307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59666" y="3409592"/>
            <a:ext cx="2017143" cy="85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5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>
            <a:extLst>
              <a:ext uri="{FF2B5EF4-FFF2-40B4-BE49-F238E27FC236}">
                <a16:creationId xmlns:a16="http://schemas.microsoft.com/office/drawing/2014/main" id="{6512D2CB-C133-E09D-32F8-0D6E41A76B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0788" t="-171" r="7980" b="171"/>
          <a:stretch/>
        </p:blipFill>
        <p:spPr>
          <a:xfrm>
            <a:off x="6096000" y="0"/>
            <a:ext cx="6092635" cy="685800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04C473-06E6-A080-A8FF-C02D3CC7B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564" y="1721824"/>
            <a:ext cx="8220636" cy="3390905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GB" sz="7200">
                <a:ea typeface="+mj-lt"/>
                <a:cs typeface="+mj-lt"/>
              </a:rPr>
              <a:t>How to use a </a:t>
            </a:r>
            <a:br>
              <a:rPr lang="en-GB" sz="7200">
                <a:ea typeface="+mj-lt"/>
                <a:cs typeface="+mj-lt"/>
              </a:rPr>
            </a:br>
            <a:r>
              <a:rPr lang="en-GB" sz="7200">
                <a:ea typeface="+mj-lt"/>
                <a:cs typeface="+mj-lt"/>
              </a:rPr>
              <a:t>PDA</a:t>
            </a:r>
            <a:endParaRPr lang="en-GB" sz="7200">
              <a:cs typeface="Arial" panose="020B060402020202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3757B-9D6F-48B1-952F-CBF745398C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cs typeface="Arial"/>
              </a:rPr>
              <a:t>Module 6</a:t>
            </a:r>
            <a:endParaRPr lang="en-US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28B55E6A-4C11-3537-386D-793A26307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59666" y="3409592"/>
            <a:ext cx="2017143" cy="858327"/>
          </a:xfrm>
          <a:prstGeom prst="rect">
            <a:avLst/>
          </a:prstGeom>
        </p:spPr>
      </p:pic>
      <p:pic>
        <p:nvPicPr>
          <p:cNvPr id="18" name="Picture 18" descr="A picture containing tool&#10;&#10;Description automatically generated">
            <a:extLst>
              <a:ext uri="{FF2B5EF4-FFF2-40B4-BE49-F238E27FC236}">
                <a16:creationId xmlns:a16="http://schemas.microsoft.com/office/drawing/2014/main" id="{8F8C2BA4-A714-2A6C-C4EC-3E502D16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0">
            <a:off x="3964213" y="3485701"/>
            <a:ext cx="1894037" cy="10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11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8051EF-3E15-E059-8380-8876C4AACD66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>
                <a:solidFill>
                  <a:srgbClr val="000000"/>
                </a:solidFill>
              </a:rPr>
              <a:t>Pre-demolition audit template</a:t>
            </a:r>
          </a:p>
        </p:txBody>
      </p:sp>
      <p:graphicFrame>
        <p:nvGraphicFramePr>
          <p:cNvPr id="4" name="Diagram 14">
            <a:extLst>
              <a:ext uri="{FF2B5EF4-FFF2-40B4-BE49-F238E27FC236}">
                <a16:creationId xmlns:a16="http://schemas.microsoft.com/office/drawing/2014/main" id="{673529E7-440C-9850-364E-A90FCAF376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716961"/>
              </p:ext>
            </p:extLst>
          </p:nvPr>
        </p:nvGraphicFramePr>
        <p:xfrm>
          <a:off x="1459496" y="630916"/>
          <a:ext cx="9273005" cy="5393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5" name="Picture 175">
            <a:extLst>
              <a:ext uri="{FF2B5EF4-FFF2-40B4-BE49-F238E27FC236}">
                <a16:creationId xmlns:a16="http://schemas.microsoft.com/office/drawing/2014/main" id="{7ECD6B67-33BE-1B41-D444-268C12A65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0000">
            <a:off x="4043500" y="1928913"/>
            <a:ext cx="649014" cy="383300"/>
          </a:xfrm>
          <a:prstGeom prst="rect">
            <a:avLst/>
          </a:prstGeom>
        </p:spPr>
      </p:pic>
      <p:pic>
        <p:nvPicPr>
          <p:cNvPr id="176" name="Picture 175" descr="A picture containing shape&#10;&#10;Description automatically generated">
            <a:extLst>
              <a:ext uri="{FF2B5EF4-FFF2-40B4-BE49-F238E27FC236}">
                <a16:creationId xmlns:a16="http://schemas.microsoft.com/office/drawing/2014/main" id="{F327B2FC-DEFA-7986-43A2-B4673BD1F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0000">
            <a:off x="7459363" y="1928913"/>
            <a:ext cx="649014" cy="383300"/>
          </a:xfrm>
          <a:prstGeom prst="rect">
            <a:avLst/>
          </a:prstGeom>
        </p:spPr>
      </p:pic>
      <p:pic>
        <p:nvPicPr>
          <p:cNvPr id="177" name="Picture 176" descr="A picture containing shape&#10;&#10;Description automatically generated">
            <a:extLst>
              <a:ext uri="{FF2B5EF4-FFF2-40B4-BE49-F238E27FC236}">
                <a16:creationId xmlns:a16="http://schemas.microsoft.com/office/drawing/2014/main" id="{1E813351-59C2-1A92-314D-D4FB6EBB9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600000">
            <a:off x="4078670" y="4277369"/>
            <a:ext cx="649014" cy="383300"/>
          </a:xfrm>
          <a:prstGeom prst="rect">
            <a:avLst/>
          </a:prstGeom>
        </p:spPr>
      </p:pic>
      <p:pic>
        <p:nvPicPr>
          <p:cNvPr id="178" name="Picture 177" descr="A picture containing shape&#10;&#10;Description automatically generated">
            <a:extLst>
              <a:ext uri="{FF2B5EF4-FFF2-40B4-BE49-F238E27FC236}">
                <a16:creationId xmlns:a16="http://schemas.microsoft.com/office/drawing/2014/main" id="{2571DEF9-DB13-6844-35DC-3FE57D35F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600000">
            <a:off x="7494532" y="4277369"/>
            <a:ext cx="649014" cy="383300"/>
          </a:xfrm>
          <a:prstGeom prst="rect">
            <a:avLst/>
          </a:prstGeom>
        </p:spPr>
      </p:pic>
      <p:pic>
        <p:nvPicPr>
          <p:cNvPr id="179" name="Picture 178" descr="A picture containing shape&#10;&#10;Description automatically generated">
            <a:extLst>
              <a:ext uri="{FF2B5EF4-FFF2-40B4-BE49-F238E27FC236}">
                <a16:creationId xmlns:a16="http://schemas.microsoft.com/office/drawing/2014/main" id="{562B3E75-A657-89DB-49DD-C2D9F4A57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140000">
            <a:off x="9227324" y="3067263"/>
            <a:ext cx="649014" cy="3833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B9D366-2B85-0C11-883A-6AC57FC962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67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044117E0-DD94-B393-F725-EE318E97E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29" y="1157095"/>
            <a:ext cx="4221954" cy="2651162"/>
          </a:xfrm>
          <a:prstGeom prst="rect">
            <a:avLst/>
          </a:prstGeom>
        </p:spPr>
      </p:pic>
      <p:pic>
        <p:nvPicPr>
          <p:cNvPr id="7" name="Picture 5" descr="Table&#10;&#10;Description automatically generated">
            <a:extLst>
              <a:ext uri="{FF2B5EF4-FFF2-40B4-BE49-F238E27FC236}">
                <a16:creationId xmlns:a16="http://schemas.microsoft.com/office/drawing/2014/main" id="{C84F5DA6-EC71-97F2-0702-80DB8949E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29" y="3476215"/>
            <a:ext cx="4221954" cy="1122534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8051EF-3E15-E059-8380-8876C4AACD66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err="1">
                <a:solidFill>
                  <a:srgbClr val="000000"/>
                </a:solidFill>
              </a:rPr>
              <a:t>CIRCuIT</a:t>
            </a:r>
            <a:r>
              <a:rPr lang="en-GB" sz="4000" b="1">
                <a:solidFill>
                  <a:srgbClr val="000000"/>
                </a:solidFill>
              </a:rPr>
              <a:t> PDA template</a:t>
            </a:r>
          </a:p>
        </p:txBody>
      </p:sp>
      <p:pic>
        <p:nvPicPr>
          <p:cNvPr id="9" name="Picture 8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3EF5D5FA-7BD9-A975-F155-4119EC592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28" b="53617"/>
          <a:stretch/>
        </p:blipFill>
        <p:spPr>
          <a:xfrm>
            <a:off x="859729" y="4795011"/>
            <a:ext cx="4221954" cy="1061967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C1EBA18A-DDDB-EF3B-2C1E-B85C34532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338" y="2613100"/>
            <a:ext cx="5259238" cy="1726227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6CFF506A-AD9D-6842-171A-A57E53DECF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771"/>
          <a:stretch/>
        </p:blipFill>
        <p:spPr>
          <a:xfrm>
            <a:off x="5851798" y="4512420"/>
            <a:ext cx="5264524" cy="1344558"/>
          </a:xfrm>
          <a:prstGeom prst="rect">
            <a:avLst/>
          </a:prstGeom>
        </p:spPr>
      </p:pic>
      <p:pic>
        <p:nvPicPr>
          <p:cNvPr id="15" name="Picture 8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E80E1B46-3D9F-CF73-2A96-126A23B5E0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596" r="-412"/>
          <a:stretch/>
        </p:blipFill>
        <p:spPr>
          <a:xfrm>
            <a:off x="5851798" y="969204"/>
            <a:ext cx="5258665" cy="1561027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CD9F78F6-A0BB-6326-2377-95F25EC85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5589">
            <a:off x="789817" y="933574"/>
            <a:ext cx="850202" cy="60222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766B361C-F4AE-6BB8-43AA-3BB5330BE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5589">
            <a:off x="676852" y="4542769"/>
            <a:ext cx="850202" cy="602227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21CA50C7-FDEB-5EC6-FA46-7FB2EBCAE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5589">
            <a:off x="5771367" y="799370"/>
            <a:ext cx="850202" cy="602227"/>
          </a:xfrm>
          <a:prstGeom prst="rect">
            <a:avLst/>
          </a:prstGeom>
        </p:spPr>
      </p:pic>
      <p:pic>
        <p:nvPicPr>
          <p:cNvPr id="2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2CE417D4-EC96-9011-2E3A-A5921882D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5589">
            <a:off x="5869392" y="2337830"/>
            <a:ext cx="947913" cy="671439"/>
          </a:xfrm>
          <a:prstGeom prst="rect">
            <a:avLst/>
          </a:prstGeom>
        </p:spPr>
      </p:pic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F9EDDB4C-3741-03F9-7044-6AD4B2EC2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5589">
            <a:off x="5782306" y="4239280"/>
            <a:ext cx="947913" cy="67143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9F21E-4B5D-844C-83F2-C0D2964501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62713" y="5860831"/>
            <a:ext cx="1394324" cy="254117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>
                <a:cs typeface="Arial"/>
              </a:rPr>
              <a:t>Module 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Diagram&#10;&#10;Description automatically generated">
            <a:extLst>
              <a:ext uri="{FF2B5EF4-FFF2-40B4-BE49-F238E27FC236}">
                <a16:creationId xmlns:a16="http://schemas.microsoft.com/office/drawing/2014/main" id="{026D4979-8A13-613E-ED91-219A1351A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711" y="1194605"/>
            <a:ext cx="6034647" cy="446287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2E50D1B-9A94-F354-0CEF-CA8B6C096A57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/>
              <a:t>PDA process used by CIRCuIT</a:t>
            </a:r>
            <a:endParaRPr lang="en-GB" sz="4000" b="1">
              <a:cs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4A4B48-938C-A48F-F76C-B44F8ECB8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>
                <a:cs typeface="Arial"/>
              </a:rPr>
              <a:t>Module 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9902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28B2A384-A227-B040-8995-95E242327671}"/>
    </a:ext>
  </a:extLst>
</a:theme>
</file>

<file path=ppt/theme/theme2.xml><?xml version="1.0" encoding="utf-8"?>
<a:theme xmlns:a="http://schemas.openxmlformats.org/drawingml/2006/main" name="Activity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971114CA-3EE1-E243-B196-74C58EDD53C4}"/>
    </a:ext>
  </a:extLst>
</a:theme>
</file>

<file path=ppt/theme/theme3.xml><?xml version="1.0" encoding="utf-8"?>
<a:theme xmlns:a="http://schemas.openxmlformats.org/drawingml/2006/main" name="Feature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7C0921E7-F254-9F41-8948-5C7F38D8D16F}"/>
    </a:ext>
  </a:extLst>
</a:theme>
</file>

<file path=ppt/theme/theme4.xml><?xml version="1.0" encoding="utf-8"?>
<a:theme xmlns:a="http://schemas.openxmlformats.org/drawingml/2006/main" name="Split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3D3BFA4D-C799-BF41-BFE9-7F706544D846}"/>
    </a:ext>
  </a:extLst>
</a:theme>
</file>

<file path=ppt/theme/theme5.xml><?xml version="1.0" encoding="utf-8"?>
<a:theme xmlns:a="http://schemas.openxmlformats.org/drawingml/2006/main" name="Breaker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111754A4-EF6C-3346-AD3B-11DD48C39E96}"/>
    </a:ext>
  </a:extLst>
</a:theme>
</file>

<file path=ppt/theme/theme6.xml><?xml version="1.0" encoding="utf-8"?>
<a:theme xmlns:a="http://schemas.openxmlformats.org/drawingml/2006/main" name="Content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48D677E9-E037-4349-A095-9091C2A06AD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373052E3CCCB47AB18CDE9D7FA170F" ma:contentTypeVersion="19" ma:contentTypeDescription="Create a new document." ma:contentTypeScope="" ma:versionID="496b171eae6afd6864f74806d7f649f8">
  <xsd:schema xmlns:xsd="http://www.w3.org/2001/XMLSchema" xmlns:xs="http://www.w3.org/2001/XMLSchema" xmlns:p="http://schemas.microsoft.com/office/2006/metadata/properties" xmlns:ns2="bee66060-23ff-4102-b8b6-91760b9b1630" xmlns:ns3="fb575eb0-f575-4910-8268-b320dae1f7f1" targetNamespace="http://schemas.microsoft.com/office/2006/metadata/properties" ma:root="true" ma:fieldsID="c22ca4246fdf2929366ffd99220165e0" ns2:_="" ns3:_="">
    <xsd:import namespace="bee66060-23ff-4102-b8b6-91760b9b1630"/>
    <xsd:import namespace="fb575eb0-f575-4910-8268-b320dae1f7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e66060-23ff-4102-b8b6-91760b9b16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format="Thumbnail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168b652-07b7-44d4-95bf-e9b618fb4a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75eb0-f575-4910-8268-b320dae1f7f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aadfb84-4feb-4757-a220-232aa572c6bf}" ma:internalName="TaxCatchAll" ma:showField="CatchAllData" ma:web="fb575eb0-f575-4910-8268-b320dae1f7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575eb0-f575-4910-8268-b320dae1f7f1" xsi:nil="true"/>
    <lcf76f155ced4ddcb4097134ff3c332f xmlns="bee66060-23ff-4102-b8b6-91760b9b1630">
      <Terms xmlns="http://schemas.microsoft.com/office/infopath/2007/PartnerControls"/>
    </lcf76f155ced4ddcb4097134ff3c332f>
    <Image xmlns="bee66060-23ff-4102-b8b6-91760b9b1630" xsi:nil="true"/>
    <Date xmlns="bee66060-23ff-4102-b8b6-91760b9b1630" xsi:nil="true"/>
  </documentManagement>
</p:properties>
</file>

<file path=customXml/itemProps1.xml><?xml version="1.0" encoding="utf-8"?>
<ds:datastoreItem xmlns:ds="http://schemas.openxmlformats.org/officeDocument/2006/customXml" ds:itemID="{1048D866-5C18-4F3C-8DDA-5FBD96C23D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C60B46-AE3D-47E5-BBF0-C6EC9ADDE3AD}">
  <ds:schemaRefs>
    <ds:schemaRef ds:uri="bee66060-23ff-4102-b8b6-91760b9b1630"/>
    <ds:schemaRef ds:uri="fb575eb0-f575-4910-8268-b320dae1f7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3FAD54F-3335-4B35-994F-943B5AB2FFF3}">
  <ds:schemaRefs>
    <ds:schemaRef ds:uri="bee66060-23ff-4102-b8b6-91760b9b1630"/>
    <ds:schemaRef ds:uri="fb575eb0-f575-4910-8268-b320dae1f7f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 Academy_PPT_Template_V2</Template>
  <Application>Microsoft Office PowerPoint</Application>
  <PresentationFormat>Widescreen</PresentationFormat>
  <Slides>31</Slides>
  <Notes>0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Title Slides</vt:lpstr>
      <vt:lpstr>Activity Slides</vt:lpstr>
      <vt:lpstr>Feature Slides</vt:lpstr>
      <vt:lpstr>Split Slides</vt:lpstr>
      <vt:lpstr>Breaker Slides</vt:lpstr>
      <vt:lpstr>Content Slides</vt:lpstr>
      <vt:lpstr>Maximising Material Reuse – Urban mining and designing for deconstruction</vt:lpstr>
      <vt:lpstr>PowerPoint Presentation</vt:lpstr>
      <vt:lpstr>Activity: Identifying Drivers</vt:lpstr>
      <vt:lpstr>PowerPoint Presentation</vt:lpstr>
      <vt:lpstr>What is a  Pre-demolition Audit (PDA)?</vt:lpstr>
      <vt:lpstr>How to use a  PDA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</vt:lpstr>
      <vt:lpstr>Designing for disassembly and adaptability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Circular Cities: An introduction to the circular economy in the built environment</dc:title>
  <dc:creator>Bethany Adams</dc:creator>
  <cp:revision>1</cp:revision>
  <dcterms:created xsi:type="dcterms:W3CDTF">2023-02-22T11:18:33Z</dcterms:created>
  <dcterms:modified xsi:type="dcterms:W3CDTF">2023-06-28T10:00:47Z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0x01010030373052E3CCCB47AB18CDE9D7FA170F</vt:lpwstr>
  </property>
  <property fmtid="{D5CDD505-2E9C-101B-9397-08002B2CF9AE}" pid="3" name="MediaServiceImageTags">
    <vt:lpwstr/>
  </property>
</Properties>
</file>